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84" r:id="rId4"/>
    <p:sldMasterId id="2147483697" r:id="rId5"/>
  </p:sldMasterIdLst>
  <p:notesMasterIdLst>
    <p:notesMasterId r:id="rId11"/>
  </p:notesMasterIdLst>
  <p:sldIdLst>
    <p:sldId id="338" r:id="rId6"/>
    <p:sldId id="293" r:id="rId7"/>
    <p:sldId id="261" r:id="rId8"/>
    <p:sldId id="339" r:id="rId9"/>
    <p:sldId id="340" r:id="rId10"/>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B827"/>
    <a:srgbClr val="317195"/>
    <a:srgbClr val="A3AF07"/>
    <a:srgbClr val="00653A"/>
    <a:srgbClr val="FCFE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531058-AFB3-5585-5BC4-6D2CA7AFF9AE}" v="28" dt="2020-06-30T15:14:15.512"/>
    <p1510:client id="{AF2A34A3-CCD9-6E17-720C-919614320319}" v="2" dt="2020-06-30T15:15:04.3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98"/>
    <p:restoredTop sz="96327"/>
  </p:normalViewPr>
  <p:slideViewPr>
    <p:cSldViewPr snapToGrid="0" snapToObjects="1">
      <p:cViewPr varScale="1">
        <p:scale>
          <a:sx n="74" d="100"/>
          <a:sy n="74" d="100"/>
        </p:scale>
        <p:origin x="2820" y="66"/>
      </p:cViewPr>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mma Costello" userId="907803e9-4da2-4637-b91a-ee009ac7e451" providerId="ADAL" clId="{14193771-0980-468A-9D85-4F9FDBB93973}"/>
    <pc:docChg chg="modSld">
      <pc:chgData name="Gemma Costello" userId="907803e9-4da2-4637-b91a-ee009ac7e451" providerId="ADAL" clId="{14193771-0980-468A-9D85-4F9FDBB93973}" dt="2020-06-30T10:30:31.117" v="64" actId="20577"/>
      <pc:docMkLst>
        <pc:docMk/>
      </pc:docMkLst>
      <pc:sldChg chg="modSp mod">
        <pc:chgData name="Gemma Costello" userId="907803e9-4da2-4637-b91a-ee009ac7e451" providerId="ADAL" clId="{14193771-0980-468A-9D85-4F9FDBB93973}" dt="2020-06-30T10:26:38.355" v="54" actId="20577"/>
        <pc:sldMkLst>
          <pc:docMk/>
          <pc:sldMk cId="700837051" sldId="261"/>
        </pc:sldMkLst>
        <pc:spChg chg="mod">
          <ac:chgData name="Gemma Costello" userId="907803e9-4da2-4637-b91a-ee009ac7e451" providerId="ADAL" clId="{14193771-0980-468A-9D85-4F9FDBB93973}" dt="2020-06-30T10:26:38.355" v="54" actId="20577"/>
          <ac:spMkLst>
            <pc:docMk/>
            <pc:sldMk cId="700837051" sldId="261"/>
            <ac:spMk id="15" creationId="{C1366C42-186A-46B3-8370-B23B538EE4BF}"/>
          </ac:spMkLst>
        </pc:spChg>
        <pc:spChg chg="mod">
          <ac:chgData name="Gemma Costello" userId="907803e9-4da2-4637-b91a-ee009ac7e451" providerId="ADAL" clId="{14193771-0980-468A-9D85-4F9FDBB93973}" dt="2020-06-30T10:18:27.677" v="26" actId="20577"/>
          <ac:spMkLst>
            <pc:docMk/>
            <pc:sldMk cId="700837051" sldId="261"/>
            <ac:spMk id="17" creationId="{CA90D766-B532-4E06-8D1E-B49D7B781BB6}"/>
          </ac:spMkLst>
        </pc:spChg>
      </pc:sldChg>
      <pc:sldChg chg="modSp mod">
        <pc:chgData name="Gemma Costello" userId="907803e9-4da2-4637-b91a-ee009ac7e451" providerId="ADAL" clId="{14193771-0980-468A-9D85-4F9FDBB93973}" dt="2020-06-30T10:30:31.117" v="64" actId="20577"/>
        <pc:sldMkLst>
          <pc:docMk/>
          <pc:sldMk cId="4132773704" sldId="293"/>
        </pc:sldMkLst>
        <pc:spChg chg="mod">
          <ac:chgData name="Gemma Costello" userId="907803e9-4da2-4637-b91a-ee009ac7e451" providerId="ADAL" clId="{14193771-0980-468A-9D85-4F9FDBB93973}" dt="2020-06-30T10:30:31.117" v="64" actId="20577"/>
          <ac:spMkLst>
            <pc:docMk/>
            <pc:sldMk cId="4132773704" sldId="293"/>
            <ac:spMk id="13" creationId="{F2890C08-C540-7540-9076-0891534984FB}"/>
          </ac:spMkLst>
        </pc:spChg>
      </pc:sldChg>
    </pc:docChg>
  </pc:docChgLst>
  <pc:docChgLst>
    <pc:chgData name="Gemma Costello" userId="907803e9-4da2-4637-b91a-ee009ac7e451" providerId="ADAL" clId="{C71094D3-2CFA-40B4-929E-4BB635476626}"/>
    <pc:docChg chg="modSld">
      <pc:chgData name="Gemma Costello" userId="907803e9-4da2-4637-b91a-ee009ac7e451" providerId="ADAL" clId="{C71094D3-2CFA-40B4-929E-4BB635476626}" dt="2020-06-30T13:02:18.209" v="8" actId="20577"/>
      <pc:docMkLst>
        <pc:docMk/>
      </pc:docMkLst>
      <pc:sldChg chg="modSp mod">
        <pc:chgData name="Gemma Costello" userId="907803e9-4da2-4637-b91a-ee009ac7e451" providerId="ADAL" clId="{C71094D3-2CFA-40B4-929E-4BB635476626}" dt="2020-06-30T13:02:18.209" v="8" actId="20577"/>
        <pc:sldMkLst>
          <pc:docMk/>
          <pc:sldMk cId="700837051" sldId="261"/>
        </pc:sldMkLst>
        <pc:spChg chg="mod">
          <ac:chgData name="Gemma Costello" userId="907803e9-4da2-4637-b91a-ee009ac7e451" providerId="ADAL" clId="{C71094D3-2CFA-40B4-929E-4BB635476626}" dt="2020-06-30T13:02:18.209" v="8" actId="20577"/>
          <ac:spMkLst>
            <pc:docMk/>
            <pc:sldMk cId="700837051" sldId="261"/>
            <ac:spMk id="15" creationId="{C1366C42-186A-46B3-8370-B23B538EE4BF}"/>
          </ac:spMkLst>
        </pc:spChg>
      </pc:sldChg>
      <pc:sldChg chg="modSp mod">
        <pc:chgData name="Gemma Costello" userId="907803e9-4da2-4637-b91a-ee009ac7e451" providerId="ADAL" clId="{C71094D3-2CFA-40B4-929E-4BB635476626}" dt="2020-06-30T13:01:10.127" v="6" actId="20577"/>
        <pc:sldMkLst>
          <pc:docMk/>
          <pc:sldMk cId="4132773704" sldId="293"/>
        </pc:sldMkLst>
        <pc:spChg chg="mod">
          <ac:chgData name="Gemma Costello" userId="907803e9-4da2-4637-b91a-ee009ac7e451" providerId="ADAL" clId="{C71094D3-2CFA-40B4-929E-4BB635476626}" dt="2020-06-30T13:01:10.127" v="6" actId="20577"/>
          <ac:spMkLst>
            <pc:docMk/>
            <pc:sldMk cId="4132773704" sldId="293"/>
            <ac:spMk id="13" creationId="{F2890C08-C540-7540-9076-0891534984FB}"/>
          </ac:spMkLst>
        </pc:spChg>
      </pc:sldChg>
    </pc:docChg>
  </pc:docChgLst>
  <pc:docChgLst>
    <pc:chgData name="Gemma Costello" userId="S::gemma.costello@failteireland.ie::907803e9-4da2-4637-b91a-ee009ac7e451" providerId="AD" clId="Web-{3C531058-AFB3-5585-5BC4-6D2CA7AFF9AE}"/>
    <pc:docChg chg="modSld">
      <pc:chgData name="Gemma Costello" userId="S::gemma.costello@failteireland.ie::907803e9-4da2-4637-b91a-ee009ac7e451" providerId="AD" clId="Web-{3C531058-AFB3-5585-5BC4-6D2CA7AFF9AE}" dt="2020-06-30T15:14:15.512" v="27" actId="20577"/>
      <pc:docMkLst>
        <pc:docMk/>
      </pc:docMkLst>
      <pc:sldChg chg="modSp">
        <pc:chgData name="Gemma Costello" userId="S::gemma.costello@failteireland.ie::907803e9-4da2-4637-b91a-ee009ac7e451" providerId="AD" clId="Web-{3C531058-AFB3-5585-5BC4-6D2CA7AFF9AE}" dt="2020-06-30T15:14:15.512" v="26" actId="20577"/>
        <pc:sldMkLst>
          <pc:docMk/>
          <pc:sldMk cId="700837051" sldId="261"/>
        </pc:sldMkLst>
        <pc:spChg chg="mod">
          <ac:chgData name="Gemma Costello" userId="S::gemma.costello@failteireland.ie::907803e9-4da2-4637-b91a-ee009ac7e451" providerId="AD" clId="Web-{3C531058-AFB3-5585-5BC4-6D2CA7AFF9AE}" dt="2020-06-30T15:14:15.512" v="26" actId="20577"/>
          <ac:spMkLst>
            <pc:docMk/>
            <pc:sldMk cId="700837051" sldId="261"/>
            <ac:spMk id="15" creationId="{C1366C42-186A-46B3-8370-B23B538EE4BF}"/>
          </ac:spMkLst>
        </pc:spChg>
      </pc:sldChg>
    </pc:docChg>
  </pc:docChgLst>
  <pc:docChgLst>
    <pc:chgData name="Gemma Costello" userId="S::gemma.costello@failteireland.ie::907803e9-4da2-4637-b91a-ee009ac7e451" providerId="AD" clId="Web-{AF2A34A3-CCD9-6E17-720C-919614320319}"/>
    <pc:docChg chg="modSld">
      <pc:chgData name="Gemma Costello" userId="S::gemma.costello@failteireland.ie::907803e9-4da2-4637-b91a-ee009ac7e451" providerId="AD" clId="Web-{AF2A34A3-CCD9-6E17-720C-919614320319}" dt="2020-06-30T15:15:04.339" v="1" actId="20577"/>
      <pc:docMkLst>
        <pc:docMk/>
      </pc:docMkLst>
      <pc:sldChg chg="modSp">
        <pc:chgData name="Gemma Costello" userId="S::gemma.costello@failteireland.ie::907803e9-4da2-4637-b91a-ee009ac7e451" providerId="AD" clId="Web-{AF2A34A3-CCD9-6E17-720C-919614320319}" dt="2020-06-30T15:15:04.339" v="0" actId="20577"/>
        <pc:sldMkLst>
          <pc:docMk/>
          <pc:sldMk cId="700837051" sldId="261"/>
        </pc:sldMkLst>
        <pc:spChg chg="mod">
          <ac:chgData name="Gemma Costello" userId="S::gemma.costello@failteireland.ie::907803e9-4da2-4637-b91a-ee009ac7e451" providerId="AD" clId="Web-{AF2A34A3-CCD9-6E17-720C-919614320319}" dt="2020-06-30T15:15:04.339" v="0" actId="20577"/>
          <ac:spMkLst>
            <pc:docMk/>
            <pc:sldMk cId="700837051" sldId="261"/>
            <ac:spMk id="15" creationId="{C1366C42-186A-46B3-8370-B23B538EE4B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16CA04B-D127-3144-9621-99455DAB102D}" type="datetimeFigureOut">
              <a:rPr lang="en-US" smtClean="0"/>
              <a:t>6/30/2020</a:t>
            </a:fld>
            <a:endParaRPr lang="en-US"/>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A8D5DC1-DD8A-2C40-A7C6-B918F217A37D}" type="slidenum">
              <a:rPr lang="en-US" smtClean="0"/>
              <a:t>‹#›</a:t>
            </a:fld>
            <a:endParaRPr lang="en-US"/>
          </a:p>
        </p:txBody>
      </p:sp>
    </p:spTree>
    <p:extLst>
      <p:ext uri="{BB962C8B-B14F-4D97-AF65-F5344CB8AC3E}">
        <p14:creationId xmlns:p14="http://schemas.microsoft.com/office/powerpoint/2010/main" val="2345244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a:prstGeom prst="rect">
            <a:avLst/>
          </a:prstGeom>
        </p:spPr>
        <p:txBody>
          <a:bodyPr anchor="b"/>
          <a:lstStyle>
            <a:lvl1pPr algn="ctr">
              <a:defRPr sz="4960"/>
            </a:lvl1pPr>
          </a:lstStyle>
          <a:p>
            <a:r>
              <a:rPr lang="en-GB"/>
              <a:t>Click to edit Master title style</a:t>
            </a:r>
            <a:endParaRPr lang="en-US"/>
          </a:p>
        </p:txBody>
      </p:sp>
      <p:sp>
        <p:nvSpPr>
          <p:cNvPr id="3" name="Subtitle 2"/>
          <p:cNvSpPr>
            <a:spLocks noGrp="1"/>
          </p:cNvSpPr>
          <p:nvPr>
            <p:ph type="subTitle" idx="1"/>
          </p:nvPr>
        </p:nvSpPr>
        <p:spPr>
          <a:xfrm>
            <a:off x="944960" y="5615678"/>
            <a:ext cx="5669756" cy="2581379"/>
          </a:xfrm>
          <a:prstGeom prst="rect">
            <a:avLst/>
          </a:prstGeo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764DE79-268F-4C1A-8933-263129D2AF90}" type="datetimeFigureOut">
              <a:rPr lang="en-US" dirty="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3646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519728" y="2846200"/>
            <a:ext cx="6520220" cy="678385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82352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19728" y="569240"/>
            <a:ext cx="4795669" cy="906081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644467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5872A-22E2-184A-9F5F-0B2AFF234804}"/>
              </a:ext>
            </a:extLst>
          </p:cNvPr>
          <p:cNvSpPr/>
          <p:nvPr userDrawn="1"/>
        </p:nvSpPr>
        <p:spPr>
          <a:xfrm>
            <a:off x="0" y="1403125"/>
            <a:ext cx="7560419" cy="129088"/>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Tree>
    <p:extLst>
      <p:ext uri="{BB962C8B-B14F-4D97-AF65-F5344CB8AC3E}">
        <p14:creationId xmlns:p14="http://schemas.microsoft.com/office/powerpoint/2010/main" val="868651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a:prstGeom prst="rect">
            <a:avLst/>
          </a:prstGeom>
        </p:spPr>
        <p:txBody>
          <a:bodyPr anchor="b"/>
          <a:lstStyle>
            <a:lvl1pPr algn="ctr">
              <a:defRPr sz="4960"/>
            </a:lvl1pPr>
          </a:lstStyle>
          <a:p>
            <a:r>
              <a:rPr lang="en-GB"/>
              <a:t>Click to edit Master title style</a:t>
            </a:r>
            <a:endParaRPr lang="en-US"/>
          </a:p>
        </p:txBody>
      </p:sp>
      <p:sp>
        <p:nvSpPr>
          <p:cNvPr id="3" name="Subtitle 2"/>
          <p:cNvSpPr>
            <a:spLocks noGrp="1"/>
          </p:cNvSpPr>
          <p:nvPr>
            <p:ph type="subTitle" idx="1"/>
          </p:nvPr>
        </p:nvSpPr>
        <p:spPr>
          <a:xfrm>
            <a:off x="944960" y="5615678"/>
            <a:ext cx="5669756" cy="2581379"/>
          </a:xfrm>
          <a:prstGeom prst="rect">
            <a:avLst/>
          </a:prstGeo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GB"/>
              <a:t>Click to edit Master subtitle style</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764DE79-268F-4C1A-8933-263129D2AF90}" type="datetimeFigureOut">
              <a:rPr lang="en-US" dirty="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9574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01385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a:prstGeom prst="rect">
            <a:avLst/>
          </a:prstGeom>
        </p:spPr>
        <p:txBody>
          <a:bodyPr anchor="b"/>
          <a:lstStyle>
            <a:lvl1pPr>
              <a:defRPr sz="4960"/>
            </a:lvl1pPr>
          </a:lstStyle>
          <a:p>
            <a:r>
              <a:rPr lang="en-GB"/>
              <a:t>Click to edit Master title style</a:t>
            </a:r>
            <a:endParaRPr lang="en-US"/>
          </a:p>
        </p:txBody>
      </p:sp>
      <p:sp>
        <p:nvSpPr>
          <p:cNvPr id="3" name="Text Placeholder 2"/>
          <p:cNvSpPr>
            <a:spLocks noGrp="1"/>
          </p:cNvSpPr>
          <p:nvPr>
            <p:ph type="body" idx="1"/>
          </p:nvPr>
        </p:nvSpPr>
        <p:spPr>
          <a:xfrm>
            <a:off x="515791" y="7155103"/>
            <a:ext cx="6520220" cy="2338833"/>
          </a:xfrm>
          <a:prstGeom prst="rect">
            <a:avLst/>
          </a:prstGeo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1127740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519728"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3827085"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909548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a:prstGeom prst="rect">
            <a:avLst/>
          </a:prstGeom>
        </p:spPr>
        <p:txBody>
          <a:bodyPr/>
          <a:lstStyle/>
          <a:p>
            <a:r>
              <a:rPr lang="en-GB"/>
              <a:t>Click to edit Master title style</a:t>
            </a:r>
            <a:endParaRPr lang="en-US"/>
          </a:p>
        </p:txBody>
      </p:sp>
      <p:sp>
        <p:nvSpPr>
          <p:cNvPr id="3" name="Text Placeholder 2"/>
          <p:cNvSpPr>
            <a:spLocks noGrp="1"/>
          </p:cNvSpPr>
          <p:nvPr>
            <p:ph type="body" idx="1"/>
          </p:nvPr>
        </p:nvSpPr>
        <p:spPr>
          <a:xfrm>
            <a:off x="520713" y="2620980"/>
            <a:ext cx="3198096"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827086" y="2620980"/>
            <a:ext cx="3213847"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8" name="Footer Placeholder 7"/>
          <p:cNvSpPr>
            <a:spLocks noGrp="1"/>
          </p:cNvSpPr>
          <p:nvPr>
            <p:ph type="ftr" sz="quarter" idx="11"/>
          </p:nvPr>
        </p:nvSpPr>
        <p:spPr>
          <a:xfrm>
            <a:off x="2504143" y="9909729"/>
            <a:ext cx="2551390" cy="569240"/>
          </a:xfrm>
          <a:prstGeom prst="rect">
            <a:avLst/>
          </a:prstGeom>
        </p:spPr>
        <p:txBody>
          <a:bodyPr/>
          <a:lstStyle/>
          <a:p>
            <a:endParaRPr lang="en-US"/>
          </a:p>
        </p:txBody>
      </p:sp>
      <p:sp>
        <p:nvSpPr>
          <p:cNvPr id="9" name="Slide Number Placeholder 8"/>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13290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4" name="Footer Placeholder 3"/>
          <p:cNvSpPr>
            <a:spLocks noGrp="1"/>
          </p:cNvSpPr>
          <p:nvPr>
            <p:ph type="ftr" sz="quarter" idx="11"/>
          </p:nvPr>
        </p:nvSpPr>
        <p:spPr>
          <a:xfrm>
            <a:off x="2504143" y="9909729"/>
            <a:ext cx="2551390" cy="569240"/>
          </a:xfrm>
          <a:prstGeom prst="rect">
            <a:avLst/>
          </a:prstGeom>
        </p:spPr>
        <p:txBody>
          <a:bodyPr/>
          <a:lstStyle/>
          <a:p>
            <a:endParaRPr lang="en-US"/>
          </a:p>
        </p:txBody>
      </p:sp>
      <p:sp>
        <p:nvSpPr>
          <p:cNvPr id="5" name="Slide Number Placeholder 4"/>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41207317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3" name="Footer Placeholder 2"/>
          <p:cNvSpPr>
            <a:spLocks noGrp="1"/>
          </p:cNvSpPr>
          <p:nvPr>
            <p:ph type="ftr" sz="quarter" idx="11"/>
          </p:nvPr>
        </p:nvSpPr>
        <p:spPr>
          <a:xfrm>
            <a:off x="2504143" y="9909729"/>
            <a:ext cx="2551390" cy="569240"/>
          </a:xfrm>
          <a:prstGeom prst="rect">
            <a:avLst/>
          </a:prstGeom>
        </p:spPr>
        <p:txBody>
          <a:bodyPr/>
          <a:lstStyle/>
          <a:p>
            <a:endParaRPr lang="en-US"/>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9423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589082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Content Placeholder 2"/>
          <p:cNvSpPr>
            <a:spLocks noGrp="1"/>
          </p:cNvSpPr>
          <p:nvPr>
            <p:ph idx="1"/>
          </p:nvPr>
        </p:nvSpPr>
        <p:spPr>
          <a:xfrm>
            <a:off x="3213847" y="1539425"/>
            <a:ext cx="3827085" cy="7598117"/>
          </a:xfrm>
          <a:prstGeom prst="rect">
            <a:avLst/>
          </a:prstGeo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4743252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Picture Placeholder 2"/>
          <p:cNvSpPr>
            <a:spLocks noGrp="1" noChangeAspect="1"/>
          </p:cNvSpPr>
          <p:nvPr>
            <p:ph type="pic" idx="1"/>
          </p:nvPr>
        </p:nvSpPr>
        <p:spPr>
          <a:xfrm>
            <a:off x="3213847" y="1539425"/>
            <a:ext cx="3827085" cy="7598117"/>
          </a:xfrm>
          <a:prstGeom prst="rect">
            <a:avLst/>
          </a:prstGeo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8044182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519728" y="2846200"/>
            <a:ext cx="6520220" cy="678385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2828849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519728" y="569240"/>
            <a:ext cx="4795669" cy="9060817"/>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6536887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45872A-22E2-184A-9F5F-0B2AFF234804}"/>
              </a:ext>
            </a:extLst>
          </p:cNvPr>
          <p:cNvSpPr/>
          <p:nvPr userDrawn="1"/>
        </p:nvSpPr>
        <p:spPr>
          <a:xfrm>
            <a:off x="0" y="1403125"/>
            <a:ext cx="7560419" cy="129088"/>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Tree>
    <p:extLst>
      <p:ext uri="{BB962C8B-B14F-4D97-AF65-F5344CB8AC3E}">
        <p14:creationId xmlns:p14="http://schemas.microsoft.com/office/powerpoint/2010/main" val="282984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a:prstGeom prst="rect">
            <a:avLst/>
          </a:prstGeom>
        </p:spPr>
        <p:txBody>
          <a:bodyPr anchor="b"/>
          <a:lstStyle>
            <a:lvl1pPr>
              <a:defRPr sz="4960"/>
            </a:lvl1pPr>
          </a:lstStyle>
          <a:p>
            <a:r>
              <a:rPr lang="en-GB"/>
              <a:t>Click to edit Master title style</a:t>
            </a:r>
            <a:endParaRPr lang="en-US"/>
          </a:p>
        </p:txBody>
      </p:sp>
      <p:sp>
        <p:nvSpPr>
          <p:cNvPr id="3" name="Text Placeholder 2"/>
          <p:cNvSpPr>
            <a:spLocks noGrp="1"/>
          </p:cNvSpPr>
          <p:nvPr>
            <p:ph type="body" idx="1"/>
          </p:nvPr>
        </p:nvSpPr>
        <p:spPr>
          <a:xfrm>
            <a:off x="515791" y="7155103"/>
            <a:ext cx="6520220" cy="2338833"/>
          </a:xfrm>
          <a:prstGeom prst="rect">
            <a:avLst/>
          </a:prstGeo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08181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519728"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3827085" y="2846200"/>
            <a:ext cx="3212862" cy="678385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51186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a:prstGeom prst="rect">
            <a:avLst/>
          </a:prstGeom>
        </p:spPr>
        <p:txBody>
          <a:bodyPr/>
          <a:lstStyle/>
          <a:p>
            <a:r>
              <a:rPr lang="en-GB"/>
              <a:t>Click to edit Master title style</a:t>
            </a:r>
            <a:endParaRPr lang="en-US"/>
          </a:p>
        </p:txBody>
      </p:sp>
      <p:sp>
        <p:nvSpPr>
          <p:cNvPr id="3" name="Text Placeholder 2"/>
          <p:cNvSpPr>
            <a:spLocks noGrp="1"/>
          </p:cNvSpPr>
          <p:nvPr>
            <p:ph type="body" idx="1"/>
          </p:nvPr>
        </p:nvSpPr>
        <p:spPr>
          <a:xfrm>
            <a:off x="520713" y="2620980"/>
            <a:ext cx="3198096"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827086" y="2620980"/>
            <a:ext cx="3213847" cy="1284502"/>
          </a:xfrm>
          <a:prstGeom prst="rect">
            <a:avLst/>
          </a:prstGeo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8" name="Footer Placeholder 7"/>
          <p:cNvSpPr>
            <a:spLocks noGrp="1"/>
          </p:cNvSpPr>
          <p:nvPr>
            <p:ph type="ftr" sz="quarter" idx="11"/>
          </p:nvPr>
        </p:nvSpPr>
        <p:spPr>
          <a:xfrm>
            <a:off x="2504143" y="9909729"/>
            <a:ext cx="2551390" cy="569240"/>
          </a:xfrm>
          <a:prstGeom prst="rect">
            <a:avLst/>
          </a:prstGeom>
        </p:spPr>
        <p:txBody>
          <a:bodyPr/>
          <a:lstStyle/>
          <a:p>
            <a:endParaRPr lang="en-US"/>
          </a:p>
        </p:txBody>
      </p:sp>
      <p:sp>
        <p:nvSpPr>
          <p:cNvPr id="9" name="Slide Number Placeholder 8"/>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95337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4" name="Footer Placeholder 3"/>
          <p:cNvSpPr>
            <a:spLocks noGrp="1"/>
          </p:cNvSpPr>
          <p:nvPr>
            <p:ph type="ftr" sz="quarter" idx="11"/>
          </p:nvPr>
        </p:nvSpPr>
        <p:spPr>
          <a:xfrm>
            <a:off x="2504143" y="9909729"/>
            <a:ext cx="2551390" cy="569240"/>
          </a:xfrm>
          <a:prstGeom prst="rect">
            <a:avLst/>
          </a:prstGeom>
        </p:spPr>
        <p:txBody>
          <a:bodyPr/>
          <a:lstStyle/>
          <a:p>
            <a:endParaRPr lang="en-US"/>
          </a:p>
        </p:txBody>
      </p:sp>
      <p:sp>
        <p:nvSpPr>
          <p:cNvPr id="5" name="Slide Number Placeholder 4"/>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98222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3" name="Footer Placeholder 2"/>
          <p:cNvSpPr>
            <a:spLocks noGrp="1"/>
          </p:cNvSpPr>
          <p:nvPr>
            <p:ph type="ftr" sz="quarter" idx="11"/>
          </p:nvPr>
        </p:nvSpPr>
        <p:spPr>
          <a:xfrm>
            <a:off x="2504143" y="9909729"/>
            <a:ext cx="2551390" cy="569240"/>
          </a:xfrm>
          <a:prstGeom prst="rect">
            <a:avLst/>
          </a:prstGeom>
        </p:spPr>
        <p:txBody>
          <a:bodyPr/>
          <a:lstStyle/>
          <a:p>
            <a:endParaRPr lang="en-US"/>
          </a:p>
        </p:txBody>
      </p:sp>
      <p:sp>
        <p:nvSpPr>
          <p:cNvPr id="4" name="Slide Number Placeholder 3"/>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838940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Content Placeholder 2"/>
          <p:cNvSpPr>
            <a:spLocks noGrp="1"/>
          </p:cNvSpPr>
          <p:nvPr>
            <p:ph idx="1"/>
          </p:nvPr>
        </p:nvSpPr>
        <p:spPr>
          <a:xfrm>
            <a:off x="3213847" y="1539425"/>
            <a:ext cx="3827085" cy="7598117"/>
          </a:xfrm>
          <a:prstGeom prst="rect">
            <a:avLst/>
          </a:prstGeo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217363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a:prstGeom prst="rect">
            <a:avLst/>
          </a:prstGeom>
        </p:spPr>
        <p:txBody>
          <a:bodyPr anchor="b"/>
          <a:lstStyle>
            <a:lvl1pPr>
              <a:defRPr sz="2645"/>
            </a:lvl1pPr>
          </a:lstStyle>
          <a:p>
            <a:r>
              <a:rPr lang="en-GB"/>
              <a:t>Click to edit Master title style</a:t>
            </a:r>
            <a:endParaRPr lang="en-US"/>
          </a:p>
        </p:txBody>
      </p:sp>
      <p:sp>
        <p:nvSpPr>
          <p:cNvPr id="3" name="Picture Placeholder 2"/>
          <p:cNvSpPr>
            <a:spLocks noGrp="1" noChangeAspect="1"/>
          </p:cNvSpPr>
          <p:nvPr>
            <p:ph type="pic" idx="1"/>
          </p:nvPr>
        </p:nvSpPr>
        <p:spPr>
          <a:xfrm>
            <a:off x="3213847" y="1539425"/>
            <a:ext cx="3827085" cy="7598117"/>
          </a:xfrm>
          <a:prstGeom prst="rect">
            <a:avLst/>
          </a:prstGeo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a:p>
        </p:txBody>
      </p:sp>
      <p:sp>
        <p:nvSpPr>
          <p:cNvPr id="4" name="Text Placeholder 3"/>
          <p:cNvSpPr>
            <a:spLocks noGrp="1"/>
          </p:cNvSpPr>
          <p:nvPr>
            <p:ph type="body" sz="half" idx="2"/>
          </p:nvPr>
        </p:nvSpPr>
        <p:spPr>
          <a:xfrm>
            <a:off x="520712" y="3207544"/>
            <a:ext cx="2438192" cy="5942372"/>
          </a:xfrm>
          <a:prstGeom prst="rect">
            <a:avLst/>
          </a:prstGeo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a:xfrm>
            <a:off x="519728" y="9909729"/>
            <a:ext cx="1700927" cy="569240"/>
          </a:xfrm>
          <a:prstGeom prst="rect">
            <a:avLst/>
          </a:prstGeom>
        </p:spPr>
        <p:txBody>
          <a:bodyPr/>
          <a:lstStyle/>
          <a:p>
            <a:fld id="{1187A4BF-A9C5-604F-8C36-A73AF47E9541}" type="datetimeFigureOut">
              <a:rPr lang="en-US" smtClean="0"/>
              <a:t>6/30/2020</a:t>
            </a:fld>
            <a:endParaRPr lang="en-US"/>
          </a:p>
        </p:txBody>
      </p:sp>
      <p:sp>
        <p:nvSpPr>
          <p:cNvPr id="6" name="Footer Placeholder 5"/>
          <p:cNvSpPr>
            <a:spLocks noGrp="1"/>
          </p:cNvSpPr>
          <p:nvPr>
            <p:ph type="ftr" sz="quarter" idx="11"/>
          </p:nvPr>
        </p:nvSpPr>
        <p:spPr>
          <a:xfrm>
            <a:off x="2504143" y="9909729"/>
            <a:ext cx="2551390" cy="569240"/>
          </a:xfrm>
          <a:prstGeom prst="rect">
            <a:avLst/>
          </a:prstGeom>
        </p:spPr>
        <p:txBody>
          <a:bodyPr/>
          <a:lstStyle/>
          <a:p>
            <a:endParaRPr lang="en-US"/>
          </a:p>
        </p:txBody>
      </p:sp>
      <p:sp>
        <p:nvSpPr>
          <p:cNvPr id="7" name="Slide Number Placeholder 6"/>
          <p:cNvSpPr>
            <a:spLocks noGrp="1"/>
          </p:cNvSpPr>
          <p:nvPr>
            <p:ph type="sldNum" sz="quarter" idx="12"/>
          </p:nvPr>
        </p:nvSpPr>
        <p:spPr>
          <a:xfrm>
            <a:off x="5339020" y="9909729"/>
            <a:ext cx="1700927" cy="569240"/>
          </a:xfrm>
          <a:prstGeom prst="rect">
            <a:avLst/>
          </a:prstGeom>
        </p:spPr>
        <p:txBody>
          <a:bodyPr/>
          <a:lstStyle/>
          <a:p>
            <a:fld id="{AD336002-2347-F94F-8D52-A44D935BA001}" type="slidenum">
              <a:rPr lang="en-US" smtClean="0"/>
              <a:t>‹#›</a:t>
            </a:fld>
            <a:endParaRPr lang="en-US"/>
          </a:p>
        </p:txBody>
      </p:sp>
    </p:spTree>
    <p:extLst>
      <p:ext uri="{BB962C8B-B14F-4D97-AF65-F5344CB8AC3E}">
        <p14:creationId xmlns:p14="http://schemas.microsoft.com/office/powerpoint/2010/main" val="340864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picture containing airplane&#10;&#10;Description automatically generated">
            <a:extLst>
              <a:ext uri="{FF2B5EF4-FFF2-40B4-BE49-F238E27FC236}">
                <a16:creationId xmlns:a16="http://schemas.microsoft.com/office/drawing/2014/main" id="{AF52DABB-EECD-DF47-BDF2-A7AFCB84D5AC}"/>
              </a:ext>
            </a:extLst>
          </p:cNvPr>
          <p:cNvPicPr preferRelativeResize="0">
            <a:picLocks/>
          </p:cNvPicPr>
          <p:nvPr userDrawn="1"/>
        </p:nvPicPr>
        <p:blipFill>
          <a:blip r:embed="rId14"/>
          <a:stretch>
            <a:fillRect/>
          </a:stretch>
        </p:blipFill>
        <p:spPr>
          <a:xfrm>
            <a:off x="0" y="9662400"/>
            <a:ext cx="7560000" cy="1029176"/>
          </a:xfrm>
          <a:prstGeom prst="rect">
            <a:avLst/>
          </a:prstGeom>
        </p:spPr>
      </p:pic>
      <p:sp>
        <p:nvSpPr>
          <p:cNvPr id="10" name="Slide Number Placeholder 5">
            <a:extLst>
              <a:ext uri="{FF2B5EF4-FFF2-40B4-BE49-F238E27FC236}">
                <a16:creationId xmlns:a16="http://schemas.microsoft.com/office/drawing/2014/main" id="{17D08C49-4F92-6840-8AC6-B2B59A3967EC}"/>
              </a:ext>
            </a:extLst>
          </p:cNvPr>
          <p:cNvSpPr>
            <a:spLocks noGrp="1"/>
          </p:cNvSpPr>
          <p:nvPr>
            <p:ph type="sldNum" sz="quarter" idx="4"/>
          </p:nvPr>
        </p:nvSpPr>
        <p:spPr>
          <a:xfrm>
            <a:off x="5339020" y="9909729"/>
            <a:ext cx="1700927" cy="569240"/>
          </a:xfrm>
          <a:prstGeom prst="rect">
            <a:avLst/>
          </a:prstGeom>
        </p:spPr>
        <p:txBody>
          <a:bodyPr vert="horz" lIns="0" tIns="0" rIns="0" bIns="0" rtlCol="0" anchor="ctr"/>
          <a:lstStyle>
            <a:lvl1pPr algn="r">
              <a:defRPr sz="8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2E04FB5A-7524-0B49-93B7-5AAD7CA4C861}" type="slidenum">
              <a:rPr lang="en-US" smtClean="0"/>
              <a:pPr/>
              <a:t>‹#›</a:t>
            </a:fld>
            <a:endParaRPr lang="en-US"/>
          </a:p>
        </p:txBody>
      </p:sp>
      <p:pic>
        <p:nvPicPr>
          <p:cNvPr id="11" name="Picture 10" descr="A picture containing object, clock&#10;&#10;Description automatically generated">
            <a:extLst>
              <a:ext uri="{FF2B5EF4-FFF2-40B4-BE49-F238E27FC236}">
                <a16:creationId xmlns:a16="http://schemas.microsoft.com/office/drawing/2014/main" id="{8F073CA2-31B6-824C-BA9F-AC4DE21091BA}"/>
              </a:ext>
            </a:extLst>
          </p:cNvPr>
          <p:cNvPicPr>
            <a:picLocks noChangeAspect="1"/>
          </p:cNvPicPr>
          <p:nvPr userDrawn="1"/>
        </p:nvPicPr>
        <p:blipFill>
          <a:blip r:embed="rId15"/>
          <a:stretch>
            <a:fillRect/>
          </a:stretch>
        </p:blipFill>
        <p:spPr>
          <a:xfrm>
            <a:off x="431512" y="588935"/>
            <a:ext cx="2559661" cy="489552"/>
          </a:xfrm>
          <a:prstGeom prst="rect">
            <a:avLst/>
          </a:prstGeom>
        </p:spPr>
      </p:pic>
      <p:sp>
        <p:nvSpPr>
          <p:cNvPr id="12" name="Rectangle 11">
            <a:extLst>
              <a:ext uri="{FF2B5EF4-FFF2-40B4-BE49-F238E27FC236}">
                <a16:creationId xmlns:a16="http://schemas.microsoft.com/office/drawing/2014/main" id="{2D340D97-6150-7643-90F1-3E1909F143BE}"/>
              </a:ext>
            </a:extLst>
          </p:cNvPr>
          <p:cNvSpPr/>
          <p:nvPr userDrawn="1"/>
        </p:nvSpPr>
        <p:spPr>
          <a:xfrm>
            <a:off x="0" y="1368000"/>
            <a:ext cx="7560000" cy="72000"/>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C0CAE73-B51C-594A-8A76-473A763E5354}"/>
              </a:ext>
            </a:extLst>
          </p:cNvPr>
          <p:cNvSpPr/>
          <p:nvPr userDrawn="1"/>
        </p:nvSpPr>
        <p:spPr>
          <a:xfrm>
            <a:off x="519728" y="9935647"/>
            <a:ext cx="3419207" cy="517404"/>
          </a:xfrm>
          <a:prstGeom prst="rect">
            <a:avLst/>
          </a:prstGeom>
        </p:spPr>
        <p:txBody>
          <a:bodyPr wrap="square" lIns="0" tIns="180000" rIns="0" bIns="180000" anchor="ctr" anchorCtr="0">
            <a:spAutoFit/>
          </a:bodyPr>
          <a:lstStyle/>
          <a:p>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Connect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Inspire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Empathise </a:t>
            </a:r>
            <a:r>
              <a:rPr lang="en-IE" sz="1000" b="0">
                <a:solidFill>
                  <a:srgbClr val="F5B827"/>
                </a:solidFill>
                <a:latin typeface="Verdana" panose="020B0604030504040204" pitchFamily="34" charset="0"/>
                <a:ea typeface="Verdana" panose="020B0604030504040204" pitchFamily="34" charset="0"/>
                <a:cs typeface="Verdana" panose="020B0604030504040204" pitchFamily="34" charset="0"/>
              </a:rPr>
              <a:t>|</a:t>
            </a:r>
            <a:r>
              <a:rPr lang="en-IE" sz="1000" b="0">
                <a:solidFill>
                  <a:schemeClr val="bg1"/>
                </a:solidFill>
                <a:latin typeface="Verdana" panose="020B0604030504040204" pitchFamily="34" charset="0"/>
                <a:ea typeface="Verdana" panose="020B0604030504040204" pitchFamily="34" charset="0"/>
                <a:cs typeface="Verdana" panose="020B0604030504040204" pitchFamily="34" charset="0"/>
              </a:rPr>
              <a:t> Clarify  </a:t>
            </a:r>
          </a:p>
        </p:txBody>
      </p:sp>
    </p:spTree>
    <p:extLst>
      <p:ext uri="{BB962C8B-B14F-4D97-AF65-F5344CB8AC3E}">
        <p14:creationId xmlns:p14="http://schemas.microsoft.com/office/powerpoint/2010/main" val="26727361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A picture containing airplane&#10;&#10;Description automatically generated">
            <a:extLst>
              <a:ext uri="{FF2B5EF4-FFF2-40B4-BE49-F238E27FC236}">
                <a16:creationId xmlns:a16="http://schemas.microsoft.com/office/drawing/2014/main" id="{AF52DABB-EECD-DF47-BDF2-A7AFCB84D5AC}"/>
              </a:ext>
            </a:extLst>
          </p:cNvPr>
          <p:cNvPicPr preferRelativeResize="0">
            <a:picLocks/>
          </p:cNvPicPr>
          <p:nvPr userDrawn="1"/>
        </p:nvPicPr>
        <p:blipFill>
          <a:blip r:embed="rId14"/>
          <a:stretch>
            <a:fillRect/>
          </a:stretch>
        </p:blipFill>
        <p:spPr>
          <a:xfrm>
            <a:off x="0" y="9662400"/>
            <a:ext cx="7560000" cy="1029176"/>
          </a:xfrm>
          <a:prstGeom prst="rect">
            <a:avLst/>
          </a:prstGeom>
        </p:spPr>
      </p:pic>
      <p:sp>
        <p:nvSpPr>
          <p:cNvPr id="10" name="Slide Number Placeholder 5">
            <a:extLst>
              <a:ext uri="{FF2B5EF4-FFF2-40B4-BE49-F238E27FC236}">
                <a16:creationId xmlns:a16="http://schemas.microsoft.com/office/drawing/2014/main" id="{17D08C49-4F92-6840-8AC6-B2B59A3967EC}"/>
              </a:ext>
            </a:extLst>
          </p:cNvPr>
          <p:cNvSpPr>
            <a:spLocks noGrp="1"/>
          </p:cNvSpPr>
          <p:nvPr>
            <p:ph type="sldNum" sz="quarter" idx="4"/>
          </p:nvPr>
        </p:nvSpPr>
        <p:spPr>
          <a:xfrm>
            <a:off x="5339020" y="9909729"/>
            <a:ext cx="1700927" cy="569240"/>
          </a:xfrm>
          <a:prstGeom prst="rect">
            <a:avLst/>
          </a:prstGeom>
        </p:spPr>
        <p:txBody>
          <a:bodyPr vert="horz" lIns="0" tIns="0" rIns="0" bIns="0" rtlCol="0" anchor="ctr"/>
          <a:lstStyle>
            <a:lvl1pPr algn="r">
              <a:defRPr sz="80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fld id="{2E04FB5A-7524-0B49-93B7-5AAD7CA4C861}" type="slidenum">
              <a:rPr lang="en-US" smtClean="0"/>
              <a:pPr/>
              <a:t>‹#›</a:t>
            </a:fld>
            <a:endParaRPr lang="en-US"/>
          </a:p>
        </p:txBody>
      </p:sp>
      <p:pic>
        <p:nvPicPr>
          <p:cNvPr id="11" name="Picture 10" descr="A picture containing object, clock&#10;&#10;Description automatically generated">
            <a:extLst>
              <a:ext uri="{FF2B5EF4-FFF2-40B4-BE49-F238E27FC236}">
                <a16:creationId xmlns:a16="http://schemas.microsoft.com/office/drawing/2014/main" id="{8F073CA2-31B6-824C-BA9F-AC4DE21091BA}"/>
              </a:ext>
            </a:extLst>
          </p:cNvPr>
          <p:cNvPicPr>
            <a:picLocks noChangeAspect="1"/>
          </p:cNvPicPr>
          <p:nvPr userDrawn="1"/>
        </p:nvPicPr>
        <p:blipFill>
          <a:blip r:embed="rId15"/>
          <a:stretch>
            <a:fillRect/>
          </a:stretch>
        </p:blipFill>
        <p:spPr>
          <a:xfrm>
            <a:off x="431512" y="588935"/>
            <a:ext cx="2559661" cy="489552"/>
          </a:xfrm>
          <a:prstGeom prst="rect">
            <a:avLst/>
          </a:prstGeom>
        </p:spPr>
      </p:pic>
      <p:sp>
        <p:nvSpPr>
          <p:cNvPr id="12" name="Rectangle 11">
            <a:extLst>
              <a:ext uri="{FF2B5EF4-FFF2-40B4-BE49-F238E27FC236}">
                <a16:creationId xmlns:a16="http://schemas.microsoft.com/office/drawing/2014/main" id="{2D340D97-6150-7643-90F1-3E1909F143BE}"/>
              </a:ext>
            </a:extLst>
          </p:cNvPr>
          <p:cNvSpPr/>
          <p:nvPr userDrawn="1"/>
        </p:nvSpPr>
        <p:spPr>
          <a:xfrm>
            <a:off x="0" y="1368000"/>
            <a:ext cx="7560000" cy="72000"/>
          </a:xfrm>
          <a:prstGeom prst="rect">
            <a:avLst/>
          </a:prstGeom>
          <a:solidFill>
            <a:srgbClr val="006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C0CAE73-B51C-594A-8A76-473A763E5354}"/>
              </a:ext>
            </a:extLst>
          </p:cNvPr>
          <p:cNvSpPr/>
          <p:nvPr userDrawn="1"/>
        </p:nvSpPr>
        <p:spPr>
          <a:xfrm>
            <a:off x="519728" y="9935647"/>
            <a:ext cx="3419207" cy="517404"/>
          </a:xfrm>
          <a:prstGeom prst="rect">
            <a:avLst/>
          </a:prstGeom>
        </p:spPr>
        <p:txBody>
          <a:bodyPr wrap="square" lIns="0" tIns="180000" rIns="0" bIns="180000" anchor="ctr" anchorCtr="0">
            <a:spAutoFit/>
          </a:bodyPr>
          <a:lstStyle/>
          <a:p>
            <a:r>
              <a:rPr lang="en-IE" sz="1000" b="0" dirty="0">
                <a:solidFill>
                  <a:schemeClr val="bg1"/>
                </a:solidFill>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84796761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B1FEA59D-34B3-D145-AE50-E957A0428BC4}"/>
              </a:ext>
            </a:extLst>
          </p:cNvPr>
          <p:cNvPicPr>
            <a:picLocks noChangeAspect="1"/>
          </p:cNvPicPr>
          <p:nvPr/>
        </p:nvPicPr>
        <p:blipFill>
          <a:blip r:embed="rId2"/>
          <a:stretch>
            <a:fillRect/>
          </a:stretch>
        </p:blipFill>
        <p:spPr>
          <a:xfrm>
            <a:off x="0" y="1439906"/>
            <a:ext cx="7559675" cy="9251907"/>
          </a:xfrm>
          <a:prstGeom prst="rect">
            <a:avLst/>
          </a:prstGeom>
        </p:spPr>
      </p:pic>
      <p:pic>
        <p:nvPicPr>
          <p:cNvPr id="12" name="Picture 11" descr="A close up of a logo&#10;&#10;Description automatically generated">
            <a:extLst>
              <a:ext uri="{FF2B5EF4-FFF2-40B4-BE49-F238E27FC236}">
                <a16:creationId xmlns:a16="http://schemas.microsoft.com/office/drawing/2014/main" id="{4D85036F-D0FD-E544-B5C5-C5F69D0B1256}"/>
              </a:ext>
            </a:extLst>
          </p:cNvPr>
          <p:cNvPicPr>
            <a:picLocks noChangeAspect="1"/>
          </p:cNvPicPr>
          <p:nvPr/>
        </p:nvPicPr>
        <p:blipFill>
          <a:blip r:embed="rId3">
            <a:alphaModFix amt="15000"/>
          </a:blip>
          <a:stretch>
            <a:fillRect/>
          </a:stretch>
        </p:blipFill>
        <p:spPr>
          <a:xfrm>
            <a:off x="3121235" y="5543985"/>
            <a:ext cx="4140200" cy="4152900"/>
          </a:xfrm>
          <a:prstGeom prst="rect">
            <a:avLst/>
          </a:prstGeom>
        </p:spPr>
      </p:pic>
      <p:pic>
        <p:nvPicPr>
          <p:cNvPr id="13" name="Picture 12" descr="A close up of a logo&#10;&#10;Description automatically generated">
            <a:extLst>
              <a:ext uri="{FF2B5EF4-FFF2-40B4-BE49-F238E27FC236}">
                <a16:creationId xmlns:a16="http://schemas.microsoft.com/office/drawing/2014/main" id="{BC3D1BBA-FFC8-AA42-93E4-DBF67ACC9CBB}"/>
              </a:ext>
            </a:extLst>
          </p:cNvPr>
          <p:cNvPicPr>
            <a:picLocks noChangeAspect="1"/>
          </p:cNvPicPr>
          <p:nvPr/>
        </p:nvPicPr>
        <p:blipFill>
          <a:blip r:embed="rId3">
            <a:alphaModFix amt="10000"/>
          </a:blip>
          <a:stretch>
            <a:fillRect/>
          </a:stretch>
        </p:blipFill>
        <p:spPr>
          <a:xfrm>
            <a:off x="1502548" y="7986978"/>
            <a:ext cx="2055295" cy="2061600"/>
          </a:xfrm>
          <a:prstGeom prst="rect">
            <a:avLst/>
          </a:prstGeom>
        </p:spPr>
      </p:pic>
      <p:sp>
        <p:nvSpPr>
          <p:cNvPr id="14" name="TextBox 13">
            <a:extLst>
              <a:ext uri="{FF2B5EF4-FFF2-40B4-BE49-F238E27FC236}">
                <a16:creationId xmlns:a16="http://schemas.microsoft.com/office/drawing/2014/main" id="{4F173E87-AD13-D243-8BF3-CBC726AFE19A}"/>
              </a:ext>
            </a:extLst>
          </p:cNvPr>
          <p:cNvSpPr txBox="1"/>
          <p:nvPr/>
        </p:nvSpPr>
        <p:spPr>
          <a:xfrm>
            <a:off x="534256" y="2180065"/>
            <a:ext cx="6552343" cy="3262432"/>
          </a:xfrm>
          <a:prstGeom prst="rect">
            <a:avLst/>
          </a:prstGeom>
          <a:noFill/>
        </p:spPr>
        <p:txBody>
          <a:bodyPr wrap="square" lIns="0" tIns="0" rIns="0" bIns="0" rtlCol="0" anchor="t">
            <a:spAutoFit/>
          </a:bodyPr>
          <a:lstStyle/>
          <a:p>
            <a:pPr lvl="0"/>
            <a:r>
              <a:rPr lang="en-IE" sz="2200" b="1" cap="all" dirty="0">
                <a:solidFill>
                  <a:prstClr val="white"/>
                </a:solidFill>
                <a:latin typeface="Verdana"/>
                <a:ea typeface="Verdana"/>
                <a:cs typeface="Verdana" panose="020B0604030504040204" pitchFamily="34" charset="0"/>
              </a:rPr>
              <a:t>Reshaping the Saleable Experience for the INTERNATIONAL Market</a:t>
            </a:r>
          </a:p>
          <a:p>
            <a:endParaRPr lang="en-IE" sz="2200" b="1" cap="all" dirty="0">
              <a:solidFill>
                <a:prstClr val="white"/>
              </a:solidFill>
              <a:latin typeface="Verdana"/>
              <a:ea typeface="Verdana"/>
              <a:cs typeface="Verdana" panose="020B0604030504040204" pitchFamily="34" charset="0"/>
            </a:endParaRPr>
          </a:p>
          <a:p>
            <a:r>
              <a:rPr lang="en-IE" sz="2200" b="1" cap="all" dirty="0">
                <a:solidFill>
                  <a:prstClr val="white"/>
                </a:solidFill>
                <a:latin typeface="Verdana"/>
                <a:ea typeface="Verdana"/>
                <a:cs typeface="Verdana" panose="020B0604030504040204" pitchFamily="34" charset="0"/>
              </a:rPr>
              <a:t>Accommodation Template</a:t>
            </a:r>
          </a:p>
          <a:p>
            <a:pPr lvl="0"/>
            <a:endParaRPr lang="en-IE" sz="1400" b="1" cap="all" dirty="0">
              <a:solidFill>
                <a:prstClr val="white"/>
              </a:solidFill>
              <a:latin typeface="Verdana"/>
              <a:ea typeface="Verdana"/>
              <a:cs typeface="Verdana" panose="020B0604030504040204" pitchFamily="34" charset="0"/>
            </a:endParaRPr>
          </a:p>
          <a:p>
            <a:pPr lvl="0"/>
            <a:endParaRPr lang="en-IE" sz="1000" b="1" cap="all" dirty="0">
              <a:solidFill>
                <a:prstClr val="white"/>
              </a:solidFill>
              <a:latin typeface="Verdana"/>
              <a:ea typeface="Verdana"/>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all" spc="0" normalizeH="0" baseline="0" noProof="0" dirty="0">
                <a:ln>
                  <a:noFill/>
                </a:ln>
                <a:solidFill>
                  <a:prstClr val="white"/>
                </a:solidFill>
                <a:effectLst/>
                <a:uLnTx/>
                <a:uFillTx/>
                <a:latin typeface="Verdana"/>
                <a:ea typeface="Verdana"/>
                <a:cs typeface="Verdana" panose="020B0604030504040204" pitchFamily="34" charset="0"/>
              </a:rPr>
              <a:t>COVID-19 Sales &amp; Marketing for Recovery</a:t>
            </a:r>
            <a:endParaRPr kumimoji="0" lang="en-IE" sz="1800" b="0" i="0" u="none" strike="noStrike" kern="1200" cap="none" spc="0" normalizeH="0" baseline="0" noProof="0" dirty="0">
              <a:ln>
                <a:noFill/>
              </a:ln>
              <a:solidFill>
                <a:prstClr val="white"/>
              </a:solidFill>
              <a:effectLst/>
              <a:uLnTx/>
              <a:uFillTx/>
              <a:latin typeface="Calibri" panose="020F0502020204030204"/>
              <a:ea typeface="Verdana"/>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all" spc="0" normalizeH="0" baseline="0" noProof="0" dirty="0">
                <a:ln>
                  <a:noFill/>
                </a:ln>
                <a:solidFill>
                  <a:prstClr val="white"/>
                </a:solidFill>
                <a:effectLst/>
                <a:uLnTx/>
                <a:uFillTx/>
                <a:latin typeface="Verdana"/>
                <a:ea typeface="Verdana"/>
                <a:cs typeface="Calibri"/>
              </a:rPr>
              <a:t>DRIVING international SALES</a:t>
            </a:r>
            <a:endParaRPr kumimoji="0" lang="en-IE" sz="1800" b="0" i="0" u="none" strike="noStrike" kern="1200" cap="none" spc="0" normalizeH="0" baseline="0" noProof="0" dirty="0">
              <a:ln>
                <a:noFill/>
              </a:ln>
              <a:solidFill>
                <a:prstClr val="white"/>
              </a:solidFill>
              <a:effectLst/>
              <a:uLnTx/>
              <a:uFillTx/>
              <a:latin typeface="Calibri" panose="020F0502020204030204"/>
              <a:ea typeface="+mn-ea"/>
              <a:cs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E" sz="28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Attention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Interest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Desire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Reassure </a:t>
            </a:r>
            <a:r>
              <a:rPr kumimoji="0" lang="en-IE" sz="1800" b="1" i="0" u="none" strike="noStrike" kern="1200" cap="none" spc="0" normalizeH="0" baseline="0" noProof="0" dirty="0">
                <a:ln>
                  <a:noFill/>
                </a:ln>
                <a:solidFill>
                  <a:srgbClr val="F5B827"/>
                </a:solidFill>
                <a:effectLst/>
                <a:uLnTx/>
                <a:uFillTx/>
                <a:latin typeface="Verdana"/>
                <a:ea typeface="Verdana"/>
                <a:cs typeface="Verdana" panose="020B0604030504040204" pitchFamily="34" charset="0"/>
              </a:rPr>
              <a:t>|</a:t>
            </a:r>
            <a:r>
              <a:rPr kumimoji="0" lang="en-IE" sz="1800" b="1" i="0" u="none" strike="noStrike" kern="1200" cap="none" spc="0" normalizeH="0" baseline="0" noProof="0" dirty="0">
                <a:ln>
                  <a:noFill/>
                </a:ln>
                <a:solidFill>
                  <a:prstClr val="white"/>
                </a:solidFill>
                <a:effectLst/>
                <a:uLnTx/>
                <a:uFillTx/>
                <a:latin typeface="Verdana"/>
                <a:ea typeface="Verdana"/>
                <a:cs typeface="Verdana" panose="020B0604030504040204" pitchFamily="34" charset="0"/>
              </a:rPr>
              <a:t> Action</a:t>
            </a:r>
            <a:endParaRPr kumimoji="0" lang="en-IE" sz="18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0" name="Rectangle 9">
            <a:extLst>
              <a:ext uri="{FF2B5EF4-FFF2-40B4-BE49-F238E27FC236}">
                <a16:creationId xmlns:a16="http://schemas.microsoft.com/office/drawing/2014/main" id="{1B56C9D3-FBDF-8747-BFE2-EEACA973EFBC}"/>
              </a:ext>
            </a:extLst>
          </p:cNvPr>
          <p:cNvSpPr/>
          <p:nvPr/>
        </p:nvSpPr>
        <p:spPr>
          <a:xfrm>
            <a:off x="534256" y="4549057"/>
            <a:ext cx="6120000" cy="72000"/>
          </a:xfrm>
          <a:prstGeom prst="rect">
            <a:avLst/>
          </a:prstGeom>
          <a:solidFill>
            <a:srgbClr val="F5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6"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5757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9BCCB0D2-8CFE-654C-BE4B-3FBACC8DED2C}"/>
              </a:ext>
            </a:extLst>
          </p:cNvPr>
          <p:cNvPicPr>
            <a:picLocks noChangeAspect="1"/>
          </p:cNvPicPr>
          <p:nvPr/>
        </p:nvPicPr>
        <p:blipFill>
          <a:blip r:embed="rId2"/>
          <a:stretch>
            <a:fillRect/>
          </a:stretch>
        </p:blipFill>
        <p:spPr>
          <a:xfrm>
            <a:off x="0" y="1439906"/>
            <a:ext cx="7559675" cy="9251907"/>
          </a:xfrm>
          <a:prstGeom prst="rect">
            <a:avLst/>
          </a:prstGeom>
        </p:spPr>
      </p:pic>
      <p:pic>
        <p:nvPicPr>
          <p:cNvPr id="11" name="Picture 10" descr="A close up of a logo&#10;&#10;Description automatically generated">
            <a:extLst>
              <a:ext uri="{FF2B5EF4-FFF2-40B4-BE49-F238E27FC236}">
                <a16:creationId xmlns:a16="http://schemas.microsoft.com/office/drawing/2014/main" id="{0880954C-03AB-2F46-9489-E8C5C9588FA2}"/>
              </a:ext>
            </a:extLst>
          </p:cNvPr>
          <p:cNvPicPr>
            <a:picLocks noChangeAspect="1"/>
          </p:cNvPicPr>
          <p:nvPr/>
        </p:nvPicPr>
        <p:blipFill>
          <a:blip r:embed="rId3">
            <a:alphaModFix amt="15000"/>
          </a:blip>
          <a:stretch>
            <a:fillRect/>
          </a:stretch>
        </p:blipFill>
        <p:spPr>
          <a:xfrm>
            <a:off x="3121235" y="5543985"/>
            <a:ext cx="4140200" cy="4152900"/>
          </a:xfrm>
          <a:prstGeom prst="rect">
            <a:avLst/>
          </a:prstGeom>
        </p:spPr>
      </p:pic>
      <p:pic>
        <p:nvPicPr>
          <p:cNvPr id="12" name="Picture 11" descr="A close up of a logo&#10;&#10;Description automatically generated">
            <a:extLst>
              <a:ext uri="{FF2B5EF4-FFF2-40B4-BE49-F238E27FC236}">
                <a16:creationId xmlns:a16="http://schemas.microsoft.com/office/drawing/2014/main" id="{5BC8757A-8006-6644-A5BF-E4148C0FDC2A}"/>
              </a:ext>
            </a:extLst>
          </p:cNvPr>
          <p:cNvPicPr>
            <a:picLocks noChangeAspect="1"/>
          </p:cNvPicPr>
          <p:nvPr/>
        </p:nvPicPr>
        <p:blipFill>
          <a:blip r:embed="rId3">
            <a:alphaModFix amt="10000"/>
          </a:blip>
          <a:stretch>
            <a:fillRect/>
          </a:stretch>
        </p:blipFill>
        <p:spPr>
          <a:xfrm>
            <a:off x="1502548" y="7986978"/>
            <a:ext cx="2055295" cy="2061600"/>
          </a:xfrm>
          <a:prstGeom prst="rect">
            <a:avLst/>
          </a:prstGeom>
        </p:spPr>
      </p:pic>
      <p:sp>
        <p:nvSpPr>
          <p:cNvPr id="8" name="Rectangle 7">
            <a:extLst>
              <a:ext uri="{FF2B5EF4-FFF2-40B4-BE49-F238E27FC236}">
                <a16:creationId xmlns:a16="http://schemas.microsoft.com/office/drawing/2014/main" id="{BF7C9322-54B5-9449-9A7D-5BA4E869EBE4}"/>
              </a:ext>
            </a:extLst>
          </p:cNvPr>
          <p:cNvSpPr/>
          <p:nvPr/>
        </p:nvSpPr>
        <p:spPr>
          <a:xfrm>
            <a:off x="684000" y="3110400"/>
            <a:ext cx="6192000" cy="84054"/>
          </a:xfrm>
          <a:prstGeom prst="rect">
            <a:avLst/>
          </a:prstGeom>
          <a:solidFill>
            <a:srgbClr val="F5B8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a:p>
        </p:txBody>
      </p:sp>
      <p:sp>
        <p:nvSpPr>
          <p:cNvPr id="13" name="TextBox 12">
            <a:extLst>
              <a:ext uri="{FF2B5EF4-FFF2-40B4-BE49-F238E27FC236}">
                <a16:creationId xmlns:a16="http://schemas.microsoft.com/office/drawing/2014/main" id="{F2890C08-C540-7540-9076-0891534984FB}"/>
              </a:ext>
            </a:extLst>
          </p:cNvPr>
          <p:cNvSpPr txBox="1"/>
          <p:nvPr/>
        </p:nvSpPr>
        <p:spPr>
          <a:xfrm>
            <a:off x="677843" y="2394000"/>
            <a:ext cx="5760000" cy="8965211"/>
          </a:xfrm>
          <a:prstGeom prst="rect">
            <a:avLst/>
          </a:prstGeom>
          <a:noFill/>
        </p:spPr>
        <p:txBody>
          <a:bodyPr wrap="square" lIns="0" tIns="0" rIns="0" bIns="0" rtlCol="0">
            <a:spAutoFit/>
          </a:bodyPr>
          <a:lstStyle/>
          <a:p>
            <a:pPr>
              <a:lnSpc>
                <a:spcPct val="107000"/>
              </a:lnSpc>
              <a:spcBef>
                <a:spcPts val="1871"/>
              </a:spcBef>
            </a:pPr>
            <a:r>
              <a:rPr lang="en-IE" sz="2400" b="1" kern="0" cap="all"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INTRODUCTION</a:t>
            </a:r>
          </a:p>
          <a:p>
            <a:pPr>
              <a:lnSpc>
                <a:spcPct val="107000"/>
              </a:lnSpc>
              <a:spcBef>
                <a:spcPts val="1871"/>
              </a:spcBef>
            </a:pPr>
            <a:endParaRPr lang="en-IE" sz="2400" b="1" kern="0" cap="all" dirty="0">
              <a:solidFill>
                <a:schemeClr val="bg1"/>
              </a:solidFill>
              <a:latin typeface="Verdana" panose="020B0604030504040204" pitchFamily="34" charset="0"/>
              <a:ea typeface="Verdana" panose="020B0604030504040204" pitchFamily="34" charset="0"/>
              <a:cs typeface="Times New Roman" panose="02020603050405020304" pitchFamily="18" charset="0"/>
            </a:endParaRPr>
          </a:p>
          <a:p>
            <a:r>
              <a:rPr lang="en-IE" sz="1600" dirty="0">
                <a:solidFill>
                  <a:schemeClr val="bg1"/>
                </a:solidFill>
                <a:latin typeface="Verdana" panose="020B0604030504040204" pitchFamily="34" charset="0"/>
                <a:ea typeface="Verdana" panose="020B0604030504040204" pitchFamily="34" charset="0"/>
                <a:cs typeface="Verdana" panose="020B0604030504040204" pitchFamily="34" charset="0"/>
              </a:rPr>
              <a:t>The following template can be used to reshape your saleable experiences for the international market. Before using the template, please refer to the accompanying document </a:t>
            </a:r>
            <a:r>
              <a:rPr lang="en-IE" sz="1600" i="1" dirty="0">
                <a:solidFill>
                  <a:schemeClr val="bg1"/>
                </a:solidFill>
                <a:latin typeface="Verdana" panose="020B0604030504040204" pitchFamily="34" charset="0"/>
                <a:ea typeface="Verdana" panose="020B0604030504040204" pitchFamily="34" charset="0"/>
                <a:cs typeface="Verdana" panose="020B0604030504040204" pitchFamily="34" charset="0"/>
              </a:rPr>
              <a:t>‘Good Practice Example Experiences for the International Market – Accommodation’</a:t>
            </a:r>
          </a:p>
          <a:p>
            <a:pPr marL="342900" indent="-342900">
              <a:buFont typeface="+mj-lt"/>
              <a:buAutoNum type="arabicPeriod"/>
            </a:pPr>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In the example document note:</a:t>
            </a:r>
          </a:p>
          <a:p>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How room types are itemised and how pricing is issued separately to customers</a:t>
            </a:r>
          </a:p>
          <a:p>
            <a:pPr marL="285750" indent="-285750">
              <a:buFont typeface="Arial" panose="020B0604020202020204" pitchFamily="34" charset="0"/>
              <a:buChar char="•"/>
            </a:pPr>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The business includes a list of the local experiences that they and their team like to do themselves, thereby creating referral business for local tourism partners.</a:t>
            </a:r>
          </a:p>
          <a:p>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Please be mindful of the needs of International Markets</a:t>
            </a:r>
          </a:p>
          <a:p>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Any words that cannot be clearly understood by an international customer must be explained. For example hurling (an ancient Celtic game), boxty (an Irish pancake made with potato) and carrageen (a seaweed)</a:t>
            </a:r>
          </a:p>
          <a:p>
            <a:pPr marL="285750" indent="-285750">
              <a:buFont typeface="Arial" panose="020B0604020202020204" pitchFamily="34" charset="0"/>
              <a:buChar char="•"/>
            </a:pPr>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Similarly, measurements should be shown in imperial and metric formats to meet the needs of diverse International Customers</a:t>
            </a:r>
          </a:p>
          <a:p>
            <a:pPr marL="285750" indent="-285750">
              <a:buFont typeface="Arial" panose="020B0604020202020204" pitchFamily="34" charset="0"/>
              <a:buChar char="•"/>
            </a:pPr>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The international saleable experience should clarify the offering from the perspective of the International Customer.</a:t>
            </a:r>
          </a:p>
          <a:p>
            <a:r>
              <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rPr>
              <a:t>   </a:t>
            </a:r>
          </a:p>
          <a:p>
            <a:endParaRPr lang="en-IE"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nSpc>
                <a:spcPct val="107000"/>
              </a:lnSpc>
              <a:spcBef>
                <a:spcPts val="1871"/>
              </a:spcBef>
            </a:pPr>
            <a:endParaRPr lang="en-IE"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Slide Number Placeholder 5">
            <a:extLst>
              <a:ext uri="{FF2B5EF4-FFF2-40B4-BE49-F238E27FC236}">
                <a16:creationId xmlns:a16="http://schemas.microsoft.com/office/drawing/2014/main" id="{98F9B8BA-96D0-A04B-9288-EDB6678D28A7}"/>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E04FB5A-7524-0B49-93B7-5AAD7CA4C861}" type="slidenum">
              <a:rPr lang="en-US" smtClean="0"/>
              <a:pPr/>
              <a:t>2</a:t>
            </a:fld>
            <a:endParaRPr lang="en-US"/>
          </a:p>
        </p:txBody>
      </p:sp>
      <p:pic>
        <p:nvPicPr>
          <p:cNvPr id="9" name="Picture 8" descr="A picture containing drawing&#10;&#10;Description automatically generated">
            <a:hlinkClick r:id="rId4" action="ppaction://hlinksldjump"/>
            <a:extLst>
              <a:ext uri="{FF2B5EF4-FFF2-40B4-BE49-F238E27FC236}">
                <a16:creationId xmlns:a16="http://schemas.microsoft.com/office/drawing/2014/main" id="{403F7AF9-3D61-AB49-B87A-349F7D4656A7}"/>
              </a:ext>
            </a:extLst>
          </p:cNvPr>
          <p:cNvPicPr>
            <a:picLocks noChangeAspect="1"/>
          </p:cNvPicPr>
          <p:nvPr/>
        </p:nvPicPr>
        <p:blipFill>
          <a:blip r:embed="rId5"/>
          <a:stretch>
            <a:fillRect/>
          </a:stretch>
        </p:blipFill>
        <p:spPr>
          <a:xfrm>
            <a:off x="6999389" y="302770"/>
            <a:ext cx="262046" cy="284416"/>
          </a:xfrm>
          <a:prstGeom prst="rect">
            <a:avLst/>
          </a:prstGeom>
        </p:spPr>
      </p:pic>
      <p:sp>
        <p:nvSpPr>
          <p:cNvPr id="14" name="TextBox 13">
            <a:hlinkClick r:id="rId4" action="ppaction://hlinksldjump"/>
            <a:extLst>
              <a:ext uri="{FF2B5EF4-FFF2-40B4-BE49-F238E27FC236}">
                <a16:creationId xmlns:a16="http://schemas.microsoft.com/office/drawing/2014/main" id="{A01296AC-3CF7-3A4C-A189-A1DED61E3CAF}"/>
              </a:ext>
            </a:extLst>
          </p:cNvPr>
          <p:cNvSpPr txBox="1"/>
          <p:nvPr/>
        </p:nvSpPr>
        <p:spPr>
          <a:xfrm>
            <a:off x="7061380" y="388521"/>
            <a:ext cx="170456" cy="165045"/>
          </a:xfrm>
          <a:prstGeom prst="rect">
            <a:avLst/>
          </a:prstGeom>
          <a:noFill/>
        </p:spPr>
        <p:txBody>
          <a:bodyPr wrap="square" lIns="0" tIns="0" rIns="0" bIns="0" rtlCol="0">
            <a:spAutoFit/>
          </a:bodyPr>
          <a:lstStyle/>
          <a:p>
            <a:pPr>
              <a:lnSpc>
                <a:spcPct val="107000"/>
              </a:lnSpc>
              <a:spcBef>
                <a:spcPts val="1871"/>
              </a:spcBef>
            </a:pPr>
            <a:r>
              <a:rPr lang="en-IE" sz="1100" b="1" kern="0" cap="all">
                <a:solidFill>
                  <a:schemeClr val="bg1"/>
                </a:solidFill>
                <a:latin typeface="Verdana" panose="020B0604030504040204" pitchFamily="34" charset="0"/>
                <a:ea typeface="Times New Roman" panose="02020603050405020304" pitchFamily="18" charset="0"/>
                <a:cs typeface="Times New Roman" panose="02020603050405020304" pitchFamily="18" charset="0"/>
              </a:rPr>
              <a:t>I </a:t>
            </a:r>
            <a:endParaRPr lang="en-IE" sz="100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Subtitle 2">
            <a:extLst>
              <a:ext uri="{FF2B5EF4-FFF2-40B4-BE49-F238E27FC236}">
                <a16:creationId xmlns:a16="http://schemas.microsoft.com/office/drawing/2014/main" id="{480FF546-2BA1-492C-8E2F-41F7EEF8812D}"/>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spTree>
    <p:extLst>
      <p:ext uri="{BB962C8B-B14F-4D97-AF65-F5344CB8AC3E}">
        <p14:creationId xmlns:p14="http://schemas.microsoft.com/office/powerpoint/2010/main" val="4132773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7FF3FD6-7EB8-0D45-88A6-DC56B473C01F}"/>
              </a:ext>
            </a:extLst>
          </p:cNvPr>
          <p:cNvSpPr txBox="1">
            <a:spLocks/>
          </p:cNvSpPr>
          <p:nvPr/>
        </p:nvSpPr>
        <p:spPr>
          <a:xfrm>
            <a:off x="639945" y="2705180"/>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3" name="Rectangle 12">
            <a:extLst>
              <a:ext uri="{FF2B5EF4-FFF2-40B4-BE49-F238E27FC236}">
                <a16:creationId xmlns:a16="http://schemas.microsoft.com/office/drawing/2014/main" id="{ECF508CA-9EB2-4E26-8ED6-ABBCB714EADB}"/>
              </a:ext>
            </a:extLst>
          </p:cNvPr>
          <p:cNvSpPr/>
          <p:nvPr/>
        </p:nvSpPr>
        <p:spPr>
          <a:xfrm>
            <a:off x="519728" y="1705056"/>
            <a:ext cx="6188737" cy="272510"/>
          </a:xfrm>
          <a:prstGeom prst="rect">
            <a:avLst/>
          </a:prstGeom>
        </p:spPr>
        <p:txBody>
          <a:bodyPr wrap="square">
            <a:spAutoFit/>
          </a:bodyPr>
          <a:lstStyle/>
          <a:p>
            <a:pPr lvl="0">
              <a:lnSpc>
                <a:spcPct val="107000"/>
              </a:lnSpc>
              <a:spcAft>
                <a:spcPts val="800"/>
              </a:spcAft>
              <a:buClr>
                <a:srgbClr val="317195"/>
              </a:buClr>
              <a:buSzPct val="120000"/>
            </a:pPr>
            <a:r>
              <a:rPr lang="en-IE" sz="1200" b="1" dirty="0">
                <a:solidFill>
                  <a:srgbClr val="317195"/>
                </a:solidFill>
                <a:latin typeface="Verdana" panose="020B0604030504040204" pitchFamily="34" charset="0"/>
                <a:ea typeface="Verdana" panose="020B0604030504040204" pitchFamily="34" charset="0"/>
                <a:cs typeface="Times New Roman" panose="02020603050405020304" pitchFamily="18" charset="0"/>
              </a:rPr>
              <a:t>1. Insert Destination Experience Brand</a:t>
            </a:r>
            <a:endParaRPr lang="en-IE" sz="1200" dirty="0">
              <a:solidFill>
                <a:srgbClr val="317195"/>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B3BBD071-8CA7-40C5-943C-0C00BB7CD79C}"/>
              </a:ext>
            </a:extLst>
          </p:cNvPr>
          <p:cNvSpPr/>
          <p:nvPr/>
        </p:nvSpPr>
        <p:spPr>
          <a:xfrm>
            <a:off x="519727" y="2127144"/>
            <a:ext cx="6188737" cy="476990"/>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2. Insert your business brand and choose an excellent header image that reflects your business offering</a:t>
            </a:r>
            <a:endParaRPr lang="en-IE" sz="1200" b="1"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C1366C42-186A-46B3-8370-B23B538EE4BF}"/>
              </a:ext>
            </a:extLst>
          </p:cNvPr>
          <p:cNvSpPr/>
          <p:nvPr/>
        </p:nvSpPr>
        <p:spPr>
          <a:xfrm>
            <a:off x="577954" y="4391951"/>
            <a:ext cx="6421435" cy="674608"/>
          </a:xfrm>
          <a:prstGeom prst="rect">
            <a:avLst/>
          </a:prstGeom>
        </p:spPr>
        <p:txBody>
          <a:bodyPr wrap="square" anchor="t">
            <a:spAutoFit/>
          </a:bodyPr>
          <a:lstStyle/>
          <a:p>
            <a:pPr>
              <a:lnSpc>
                <a:spcPct val="107000"/>
              </a:lnSpc>
              <a:buClr>
                <a:srgbClr val="2F5496"/>
              </a:buClr>
              <a:buSzPct val="120000"/>
              <a:tabLst>
                <a:tab pos="5768340" algn="l"/>
              </a:tabLst>
            </a:pPr>
            <a:r>
              <a:rPr lang="en-IE" sz="1200" b="1">
                <a:solidFill>
                  <a:srgbClr val="317195"/>
                </a:solidFill>
                <a:latin typeface="Verdana"/>
                <a:ea typeface="Calibri" panose="020F0502020204030204" pitchFamily="34" charset="0"/>
                <a:cs typeface="Times New Roman"/>
              </a:rPr>
              <a:t>3. Define the Unique Selling Point (USP) of your tourism experience </a:t>
            </a:r>
            <a:r>
              <a:rPr lang="en-IE" sz="1200" b="1" dirty="0">
                <a:solidFill>
                  <a:srgbClr val="317195"/>
                </a:solidFill>
                <a:latin typeface="Verdana"/>
                <a:ea typeface="Calibri" panose="020F0502020204030204" pitchFamily="34" charset="0"/>
                <a:cs typeface="Times New Roman"/>
              </a:rPr>
              <a:t>with one sentence and key words that are compelling for an international audience </a:t>
            </a:r>
            <a:endParaRPr lang="en-IE" sz="1600" dirty="0">
              <a:solidFill>
                <a:srgbClr val="317195"/>
              </a:solidFill>
              <a:effectLst/>
              <a:latin typeface="Calibri"/>
              <a:ea typeface="Calibri" panose="020F0502020204030204" pitchFamily="34" charset="0"/>
              <a:cs typeface="Times New Roman" panose="02020603050405020304" pitchFamily="18" charset="0"/>
            </a:endParaRPr>
          </a:p>
        </p:txBody>
      </p:sp>
      <p:sp>
        <p:nvSpPr>
          <p:cNvPr id="16" name="Content Placeholder 2">
            <a:extLst>
              <a:ext uri="{FF2B5EF4-FFF2-40B4-BE49-F238E27FC236}">
                <a16:creationId xmlns:a16="http://schemas.microsoft.com/office/drawing/2014/main" id="{73DF7187-D1A9-432F-AB90-843A07F064F2}"/>
              </a:ext>
            </a:extLst>
          </p:cNvPr>
          <p:cNvSpPr txBox="1">
            <a:spLocks/>
          </p:cNvSpPr>
          <p:nvPr/>
        </p:nvSpPr>
        <p:spPr>
          <a:xfrm>
            <a:off x="639945" y="5332337"/>
            <a:ext cx="6188736"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17" name="Rectangle 16">
            <a:extLst>
              <a:ext uri="{FF2B5EF4-FFF2-40B4-BE49-F238E27FC236}">
                <a16:creationId xmlns:a16="http://schemas.microsoft.com/office/drawing/2014/main" id="{CA90D766-B532-4E06-8D1E-B49D7B781BB6}"/>
              </a:ext>
            </a:extLst>
          </p:cNvPr>
          <p:cNvSpPr/>
          <p:nvPr/>
        </p:nvSpPr>
        <p:spPr>
          <a:xfrm>
            <a:off x="639945" y="7090248"/>
            <a:ext cx="6277690" cy="1069845"/>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4. Insert a paragraph that enables a third-party business to refer/sell your tourism business. Rather than one long paragraph, it is useful to break the text into a short paragraph and highlights, so that it is easier to understand and read. Please explain any individual words in brackets </a:t>
            </a:r>
            <a:r>
              <a:rPr lang="en-IE" sz="1200" b="1">
                <a:solidFill>
                  <a:srgbClr val="317195"/>
                </a:solidFill>
                <a:latin typeface="Verdana" panose="020B0604030504040204" pitchFamily="34" charset="0"/>
                <a:ea typeface="Calibri" panose="020F0502020204030204" pitchFamily="34" charset="0"/>
                <a:cs typeface="Times New Roman" panose="02020603050405020304" pitchFamily="18" charset="0"/>
              </a:rPr>
              <a:t>that may not be </a:t>
            </a: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clear to an international customer.</a:t>
            </a:r>
            <a:endParaRPr lang="en-IE" sz="1600"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Content Placeholder 2">
            <a:extLst>
              <a:ext uri="{FF2B5EF4-FFF2-40B4-BE49-F238E27FC236}">
                <a16:creationId xmlns:a16="http://schemas.microsoft.com/office/drawing/2014/main" id="{9CE8DDE5-FA8F-4629-8DEB-E88BC077DEBF}"/>
              </a:ext>
            </a:extLst>
          </p:cNvPr>
          <p:cNvSpPr txBox="1">
            <a:spLocks/>
          </p:cNvSpPr>
          <p:nvPr/>
        </p:nvSpPr>
        <p:spPr>
          <a:xfrm>
            <a:off x="684422" y="8084813"/>
            <a:ext cx="6144259" cy="1489724"/>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700837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19" name="Rectangle 18">
            <a:extLst>
              <a:ext uri="{FF2B5EF4-FFF2-40B4-BE49-F238E27FC236}">
                <a16:creationId xmlns:a16="http://schemas.microsoft.com/office/drawing/2014/main" id="{D526AA87-062A-4D9D-837D-1E22091A4BC7}"/>
              </a:ext>
            </a:extLst>
          </p:cNvPr>
          <p:cNvSpPr/>
          <p:nvPr/>
        </p:nvSpPr>
        <p:spPr>
          <a:xfrm>
            <a:off x="569119" y="1629559"/>
            <a:ext cx="6259562" cy="667747"/>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5. Clearly itemise your room types in the grid below</a:t>
            </a:r>
          </a:p>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Please include measurements in imperial and metric formats.</a:t>
            </a:r>
          </a:p>
          <a:p>
            <a:pPr lvl="0">
              <a:lnSpc>
                <a:spcPct val="107000"/>
              </a:lnSpc>
              <a:spcAft>
                <a:spcPts val="0"/>
              </a:spcAft>
              <a:buClr>
                <a:srgbClr val="317195"/>
              </a:buClr>
              <a:buSzPct val="120000"/>
              <a:tabLst>
                <a:tab pos="5768340" algn="l"/>
              </a:tabLst>
            </a:pPr>
            <a:endParaRPr lang="en-IE" sz="1200"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id="{E682977F-B44B-494E-894D-2616BD60856A}"/>
              </a:ext>
            </a:extLst>
          </p:cNvPr>
          <p:cNvSpPr txBox="1"/>
          <p:nvPr/>
        </p:nvSpPr>
        <p:spPr>
          <a:xfrm>
            <a:off x="569119" y="2085121"/>
            <a:ext cx="4830945" cy="261610"/>
          </a:xfrm>
          <a:prstGeom prst="rect">
            <a:avLst/>
          </a:prstGeom>
          <a:noFill/>
        </p:spPr>
        <p:txBody>
          <a:bodyPr wrap="square" rtlCol="0">
            <a:spAutoFit/>
          </a:bodyPr>
          <a:lstStyle/>
          <a:p>
            <a:r>
              <a:rPr lang="en-IE" sz="1100" b="1" dirty="0">
                <a:solidFill>
                  <a:srgbClr val="F5B827"/>
                </a:solidFill>
                <a:latin typeface="Verdana" panose="020B0604030504040204" pitchFamily="34" charset="0"/>
                <a:ea typeface="Verdana" panose="020B0604030504040204" pitchFamily="34" charset="0"/>
              </a:rPr>
              <a:t>Guest Rooms: Example</a:t>
            </a:r>
          </a:p>
        </p:txBody>
      </p:sp>
      <p:graphicFrame>
        <p:nvGraphicFramePr>
          <p:cNvPr id="24" name="Table 3">
            <a:extLst>
              <a:ext uri="{FF2B5EF4-FFF2-40B4-BE49-F238E27FC236}">
                <a16:creationId xmlns:a16="http://schemas.microsoft.com/office/drawing/2014/main" id="{2E0D50A0-EA33-4F8E-B018-ADF4EC38D5FA}"/>
              </a:ext>
            </a:extLst>
          </p:cNvPr>
          <p:cNvGraphicFramePr>
            <a:graphicFrameLocks noGrp="1"/>
          </p:cNvGraphicFramePr>
          <p:nvPr>
            <p:extLst>
              <p:ext uri="{D42A27DB-BD31-4B8C-83A1-F6EECF244321}">
                <p14:modId xmlns:p14="http://schemas.microsoft.com/office/powerpoint/2010/main" val="1283374521"/>
              </p:ext>
            </p:extLst>
          </p:nvPr>
        </p:nvGraphicFramePr>
        <p:xfrm>
          <a:off x="569119" y="2517966"/>
          <a:ext cx="6189294" cy="3521583"/>
        </p:xfrm>
        <a:graphic>
          <a:graphicData uri="http://schemas.openxmlformats.org/drawingml/2006/table">
            <a:tbl>
              <a:tblPr>
                <a:tableStyleId>{5C22544A-7EE6-4342-B048-85BDC9FD1C3A}</a:tableStyleId>
              </a:tblPr>
              <a:tblGrid>
                <a:gridCol w="1264479">
                  <a:extLst>
                    <a:ext uri="{9D8B030D-6E8A-4147-A177-3AD203B41FA5}">
                      <a16:colId xmlns:a16="http://schemas.microsoft.com/office/drawing/2014/main" val="4219428328"/>
                    </a:ext>
                  </a:extLst>
                </a:gridCol>
                <a:gridCol w="4924815">
                  <a:extLst>
                    <a:ext uri="{9D8B030D-6E8A-4147-A177-3AD203B41FA5}">
                      <a16:colId xmlns:a16="http://schemas.microsoft.com/office/drawing/2014/main" val="3214917822"/>
                    </a:ext>
                  </a:extLst>
                </a:gridCol>
              </a:tblGrid>
              <a:tr h="370840">
                <a:tc>
                  <a:txBody>
                    <a:bodyPr/>
                    <a:lstStyle/>
                    <a:p>
                      <a:r>
                        <a:rPr lang="en-IE" sz="1200" b="1" dirty="0">
                          <a:solidFill>
                            <a:schemeClr val="tx1"/>
                          </a:solidFill>
                          <a:latin typeface="Verdana" panose="020B0604030504040204" pitchFamily="34" charset="0"/>
                          <a:ea typeface="Verdana" panose="020B0604030504040204" pitchFamily="34" charset="0"/>
                        </a:rPr>
                        <a:t>Name</a:t>
                      </a:r>
                    </a:p>
                    <a:p>
                      <a:r>
                        <a:rPr lang="en-IE" sz="1200" b="1" dirty="0">
                          <a:solidFill>
                            <a:schemeClr val="tx1"/>
                          </a:solidFill>
                          <a:latin typeface="Verdana" panose="020B0604030504040204" pitchFamily="34" charset="0"/>
                          <a:ea typeface="Verdana" panose="020B0604030504040204" pitchFamily="34" charset="0"/>
                        </a:rPr>
                        <a:t>Room Type 1</a:t>
                      </a:r>
                    </a:p>
                  </a:txBody>
                  <a:tcPr>
                    <a:lnL w="12700" cap="flat" cmpd="sng" algn="ctr">
                      <a:solidFill>
                        <a:srgbClr val="317195"/>
                      </a:solidFill>
                      <a:prstDash val="solid"/>
                      <a:round/>
                      <a:headEnd type="none" w="med" len="med"/>
                      <a:tailEnd type="none" w="med" len="med"/>
                    </a:lnL>
                    <a:lnR w="12700" cap="flat" cmpd="sng" algn="ctr">
                      <a:solidFill>
                        <a:srgbClr val="317195"/>
                      </a:solidFill>
                      <a:prstDash val="solid"/>
                      <a:round/>
                      <a:headEnd type="none" w="med" len="med"/>
                      <a:tailEnd type="none" w="med" len="med"/>
                    </a:lnR>
                    <a:lnT w="12700" cap="flat" cmpd="sng" algn="ctr">
                      <a:solidFill>
                        <a:srgbClr val="317195"/>
                      </a:solidFill>
                      <a:prstDash val="solid"/>
                      <a:round/>
                      <a:headEnd type="none" w="med" len="med"/>
                      <a:tailEnd type="none" w="med" len="med"/>
                    </a:lnT>
                    <a:lnB w="12700" cap="flat" cmpd="sng" algn="ctr">
                      <a:solidFill>
                        <a:srgbClr val="317195"/>
                      </a:solidFill>
                      <a:prstDash val="solid"/>
                      <a:round/>
                      <a:headEnd type="none" w="med" len="med"/>
                      <a:tailEnd type="none" w="med" len="med"/>
                    </a:lnB>
                    <a:no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IE" sz="1200" dirty="0">
                          <a:solidFill>
                            <a:schemeClr val="tx1"/>
                          </a:solidFill>
                          <a:latin typeface="Verdana" panose="020B0604030504040204" pitchFamily="34" charset="0"/>
                          <a:ea typeface="Verdana" panose="020B0604030504040204" pitchFamily="34" charset="0"/>
                        </a:rPr>
                        <a:t>1 king size bed </a:t>
                      </a:r>
                      <a:r>
                        <a:rPr lang="en-IE" sz="1200" b="1" dirty="0">
                          <a:solidFill>
                            <a:schemeClr val="tx1"/>
                          </a:solidFill>
                          <a:latin typeface="Verdana" panose="020B0604030504040204" pitchFamily="34" charset="0"/>
                          <a:ea typeface="Verdana" panose="020B0604030504040204" pitchFamily="34" charset="0"/>
                        </a:rPr>
                        <a:t>or</a:t>
                      </a:r>
                      <a:r>
                        <a:rPr lang="en-IE" sz="1200" dirty="0">
                          <a:solidFill>
                            <a:schemeClr val="tx1"/>
                          </a:solidFill>
                          <a:latin typeface="Verdana" panose="020B0604030504040204" pitchFamily="34" charset="0"/>
                          <a:ea typeface="Verdana" panose="020B0604030504040204" pitchFamily="34" charset="0"/>
                        </a:rPr>
                        <a:t> 1 double &amp; 1 single bed, bathroom with bath and overhead shower |  258 SQ feet |  24 SQMs</a:t>
                      </a:r>
                    </a:p>
                    <a:p>
                      <a:endParaRPr lang="en-IE" sz="12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317195"/>
                      </a:solidFill>
                      <a:prstDash val="solid"/>
                      <a:round/>
                      <a:headEnd type="none" w="med" len="med"/>
                      <a:tailEnd type="none" w="med" len="med"/>
                    </a:lnL>
                    <a:lnR w="12700" cap="flat" cmpd="sng" algn="ctr">
                      <a:solidFill>
                        <a:srgbClr val="317195"/>
                      </a:solidFill>
                      <a:prstDash val="solid"/>
                      <a:round/>
                      <a:headEnd type="none" w="med" len="med"/>
                      <a:tailEnd type="none" w="med" len="med"/>
                    </a:lnR>
                    <a:lnT w="12700" cap="flat" cmpd="sng" algn="ctr">
                      <a:solidFill>
                        <a:srgbClr val="317195"/>
                      </a:solidFill>
                      <a:prstDash val="solid"/>
                      <a:round/>
                      <a:headEnd type="none" w="med" len="med"/>
                      <a:tailEnd type="none" w="med" len="med"/>
                    </a:lnT>
                    <a:lnB w="12700" cap="flat" cmpd="sng" algn="ctr">
                      <a:solidFill>
                        <a:srgbClr val="317195"/>
                      </a:solidFill>
                      <a:prstDash val="solid"/>
                      <a:round/>
                      <a:headEnd type="none" w="med" len="med"/>
                      <a:tailEnd type="none" w="med" len="med"/>
                    </a:lnB>
                    <a:noFill/>
                  </a:tcPr>
                </a:tc>
                <a:extLst>
                  <a:ext uri="{0D108BD9-81ED-4DB2-BD59-A6C34878D82A}">
                    <a16:rowId xmlns:a16="http://schemas.microsoft.com/office/drawing/2014/main" val="69385628"/>
                  </a:ext>
                </a:extLst>
              </a:tr>
              <a:tr h="370840">
                <a:tc>
                  <a:txBody>
                    <a:bodyPr/>
                    <a:lstStyle/>
                    <a:p>
                      <a:pPr algn="l">
                        <a:lnSpc>
                          <a:spcPct val="115000"/>
                        </a:lnSpc>
                        <a:spcAft>
                          <a:spcPts val="1000"/>
                        </a:spcAft>
                      </a:pPr>
                      <a:r>
                        <a:rPr lang="en-IE" sz="1200" b="1" dirty="0">
                          <a:effectLst/>
                          <a:latin typeface="Verdana" panose="020B0604030504040204" pitchFamily="34" charset="0"/>
                          <a:ea typeface="Verdana" panose="020B0604030504040204" pitchFamily="34" charset="0"/>
                          <a:cs typeface="Times New Roman" panose="02020603050405020304" pitchFamily="18" charset="0"/>
                        </a:rPr>
                        <a:t>Name                       Room Type 2</a:t>
                      </a:r>
                      <a:endParaRPr lang="en-IE" sz="12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317195"/>
                      </a:solidFill>
                      <a:prstDash val="solid"/>
                      <a:round/>
                      <a:headEnd type="none" w="med" len="med"/>
                      <a:tailEnd type="none" w="med" len="med"/>
                    </a:lnL>
                    <a:lnR w="12700" cap="flat" cmpd="sng" algn="ctr">
                      <a:solidFill>
                        <a:srgbClr val="317195"/>
                      </a:solidFill>
                      <a:prstDash val="solid"/>
                      <a:round/>
                      <a:headEnd type="none" w="med" len="med"/>
                      <a:tailEnd type="none" w="med" len="med"/>
                    </a:lnR>
                    <a:lnT w="12700" cap="flat" cmpd="sng" algn="ctr">
                      <a:solidFill>
                        <a:srgbClr val="317195"/>
                      </a:solidFill>
                      <a:prstDash val="solid"/>
                      <a:round/>
                      <a:headEnd type="none" w="med" len="med"/>
                      <a:tailEnd type="none" w="med" len="med"/>
                    </a:lnT>
                    <a:lnB w="12700" cap="flat" cmpd="sng" algn="ctr">
                      <a:solidFill>
                        <a:srgbClr val="317195"/>
                      </a:solidFill>
                      <a:prstDash val="solid"/>
                      <a:round/>
                      <a:headEnd type="none" w="med" len="med"/>
                      <a:tailEnd type="none" w="med" len="med"/>
                    </a:lnB>
                    <a:noFill/>
                  </a:tcPr>
                </a:tc>
                <a:tc>
                  <a:txBody>
                    <a:bodyPr/>
                    <a:lstStyle/>
                    <a:p>
                      <a:pPr marL="0" marR="0" lvl="0" indent="0" algn="l" defTabSz="755934" rtl="0" eaLnBrk="1" fontAlgn="auto" latinLnBrk="0" hangingPunct="1">
                        <a:lnSpc>
                          <a:spcPct val="115000"/>
                        </a:lnSpc>
                        <a:spcBef>
                          <a:spcPts val="0"/>
                        </a:spcBef>
                        <a:spcAft>
                          <a:spcPts val="0"/>
                        </a:spcAft>
                        <a:buClrTx/>
                        <a:buSzTx/>
                        <a:buFontTx/>
                        <a:buNone/>
                        <a:tabLst/>
                        <a:defRPr/>
                      </a:pPr>
                      <a:r>
                        <a:rPr lang="en-IE" sz="1200" dirty="0">
                          <a:effectLst/>
                          <a:latin typeface="Verdana" panose="020B0604030504040204" pitchFamily="34" charset="0"/>
                          <a:ea typeface="Verdana" panose="020B0604030504040204" pitchFamily="34" charset="0"/>
                          <a:cs typeface="Times New Roman" panose="02020603050405020304" pitchFamily="18" charset="0"/>
                        </a:rPr>
                        <a:t>1 king size bed </a:t>
                      </a:r>
                      <a:r>
                        <a:rPr lang="en-IE" sz="1200" b="1" dirty="0">
                          <a:effectLst/>
                          <a:latin typeface="Verdana" panose="020B0604030504040204" pitchFamily="34" charset="0"/>
                          <a:ea typeface="Verdana" panose="020B0604030504040204" pitchFamily="34" charset="0"/>
                          <a:cs typeface="Times New Roman" panose="02020603050405020304" pitchFamily="18" charset="0"/>
                        </a:rPr>
                        <a:t>or</a:t>
                      </a:r>
                      <a:r>
                        <a:rPr lang="en-IE" sz="1200" dirty="0">
                          <a:effectLst/>
                          <a:latin typeface="Verdana" panose="020B0604030504040204" pitchFamily="34" charset="0"/>
                          <a:ea typeface="Verdana" panose="020B0604030504040204" pitchFamily="34" charset="0"/>
                          <a:cs typeface="Times New Roman" panose="02020603050405020304" pitchFamily="18" charset="0"/>
                        </a:rPr>
                        <a:t> 1 double &amp; single bed, bathroom with bath and overhead shower </a:t>
                      </a:r>
                      <a:r>
                        <a:rPr lang="en-IE" sz="12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a:t>
                      </a:r>
                      <a:r>
                        <a:rPr lang="en-IE" sz="1200" b="1" dirty="0">
                          <a:solidFill>
                            <a:srgbClr val="538135"/>
                          </a:solidFill>
                          <a:effectLst/>
                          <a:latin typeface="Verdana" panose="020B0604030504040204" pitchFamily="34" charset="0"/>
                          <a:ea typeface="Verdana" panose="020B0604030504040204" pitchFamily="34" charset="0"/>
                          <a:cs typeface="Times New Roman" panose="02020603050405020304" pitchFamily="18" charset="0"/>
                        </a:rPr>
                        <a:t> </a:t>
                      </a:r>
                      <a:r>
                        <a:rPr lang="en-IE" sz="1200" b="0" dirty="0">
                          <a:solidFill>
                            <a:schemeClr val="tx1"/>
                          </a:solidFill>
                          <a:effectLst/>
                          <a:latin typeface="Verdana" panose="020B0604030504040204" pitchFamily="34" charset="0"/>
                          <a:ea typeface="Verdana" panose="020B0604030504040204" pitchFamily="34" charset="0"/>
                          <a:cs typeface="Times New Roman" panose="02020603050405020304" pitchFamily="18" charset="0"/>
                        </a:rPr>
                        <a:t>ocean view |</a:t>
                      </a:r>
                      <a:r>
                        <a:rPr lang="en-IE" sz="1200" dirty="0">
                          <a:effectLst/>
                          <a:latin typeface="Verdana" panose="020B0604030504040204" pitchFamily="34" charset="0"/>
                          <a:ea typeface="Verdana" panose="020B0604030504040204" pitchFamily="34" charset="0"/>
                          <a:cs typeface="Times New Roman" panose="02020603050405020304" pitchFamily="18" charset="0"/>
                        </a:rPr>
                        <a:t>258 SQ feet </a:t>
                      </a:r>
                      <a:r>
                        <a:rPr lang="en-IE" sz="1200" dirty="0">
                          <a:solidFill>
                            <a:schemeClr val="tx1"/>
                          </a:solidFill>
                          <a:latin typeface="Verdana" panose="020B0604030504040204" pitchFamily="34" charset="0"/>
                          <a:ea typeface="Verdana" panose="020B0604030504040204" pitchFamily="34" charset="0"/>
                        </a:rPr>
                        <a:t>|  24 SQMs</a:t>
                      </a:r>
                      <a:endParaRPr lang="en-IE" sz="1200" dirty="0">
                        <a:effectLst/>
                        <a:latin typeface="Verdana" panose="020B0604030504040204" pitchFamily="34" charset="0"/>
                        <a:ea typeface="Verdana" panose="020B0604030504040204" pitchFamily="34" charset="0"/>
                        <a:cs typeface="Times New Roman" panose="02020603050405020304" pitchFamily="18" charset="0"/>
                      </a:endParaRPr>
                    </a:p>
                    <a:p>
                      <a:pPr marL="228600" algn="l">
                        <a:lnSpc>
                          <a:spcPct val="115000"/>
                        </a:lnSpc>
                        <a:spcAft>
                          <a:spcPts val="0"/>
                        </a:spcAft>
                      </a:pPr>
                      <a:r>
                        <a:rPr lang="en-IE" sz="1200" dirty="0">
                          <a:effectLst/>
                          <a:latin typeface="Verdana" panose="020B0604030504040204" pitchFamily="34" charset="0"/>
                          <a:ea typeface="Verdana" panose="020B0604030504040204" pitchFamily="34" charset="0"/>
                          <a:cs typeface="Times New Roman" panose="02020603050405020304" pitchFamily="18" charset="0"/>
                        </a:rPr>
                        <a:t> </a:t>
                      </a:r>
                    </a:p>
                  </a:txBody>
                  <a:tcPr marL="68580" marR="68580" marT="0" marB="0">
                    <a:lnL w="12700" cap="flat" cmpd="sng" algn="ctr">
                      <a:solidFill>
                        <a:srgbClr val="317195"/>
                      </a:solidFill>
                      <a:prstDash val="solid"/>
                      <a:round/>
                      <a:headEnd type="none" w="med" len="med"/>
                      <a:tailEnd type="none" w="med" len="med"/>
                    </a:lnL>
                    <a:lnR w="12700" cap="flat" cmpd="sng" algn="ctr">
                      <a:solidFill>
                        <a:srgbClr val="317195"/>
                      </a:solidFill>
                      <a:prstDash val="solid"/>
                      <a:round/>
                      <a:headEnd type="none" w="med" len="med"/>
                      <a:tailEnd type="none" w="med" len="med"/>
                    </a:lnR>
                    <a:lnT w="12700" cap="flat" cmpd="sng" algn="ctr">
                      <a:solidFill>
                        <a:srgbClr val="317195"/>
                      </a:solidFill>
                      <a:prstDash val="solid"/>
                      <a:round/>
                      <a:headEnd type="none" w="med" len="med"/>
                      <a:tailEnd type="none" w="med" len="med"/>
                    </a:lnT>
                    <a:lnB w="12700" cap="flat" cmpd="sng" algn="ctr">
                      <a:solidFill>
                        <a:srgbClr val="317195"/>
                      </a:solidFill>
                      <a:prstDash val="solid"/>
                      <a:round/>
                      <a:headEnd type="none" w="med" len="med"/>
                      <a:tailEnd type="none" w="med" len="med"/>
                    </a:lnB>
                    <a:noFill/>
                  </a:tcPr>
                </a:tc>
                <a:extLst>
                  <a:ext uri="{0D108BD9-81ED-4DB2-BD59-A6C34878D82A}">
                    <a16:rowId xmlns:a16="http://schemas.microsoft.com/office/drawing/2014/main" val="133294632"/>
                  </a:ext>
                </a:extLst>
              </a:tr>
              <a:tr h="370840">
                <a:tc>
                  <a:txBody>
                    <a:bodyPr/>
                    <a:lstStyle/>
                    <a:p>
                      <a:pPr algn="l">
                        <a:lnSpc>
                          <a:spcPct val="115000"/>
                        </a:lnSpc>
                        <a:spcAft>
                          <a:spcPts val="1000"/>
                        </a:spcAft>
                      </a:pPr>
                      <a:r>
                        <a:rPr lang="en-IE" sz="1200" b="1" dirty="0">
                          <a:effectLst/>
                          <a:latin typeface="Verdana" panose="020B0604030504040204" pitchFamily="34" charset="0"/>
                          <a:ea typeface="Verdana" panose="020B0604030504040204" pitchFamily="34" charset="0"/>
                          <a:cs typeface="Times New Roman" panose="02020603050405020304" pitchFamily="18" charset="0"/>
                        </a:rPr>
                        <a:t>Name                       Room Type 3</a:t>
                      </a:r>
                      <a:endParaRPr lang="en-IE" sz="12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317195"/>
                      </a:solidFill>
                      <a:prstDash val="solid"/>
                      <a:round/>
                      <a:headEnd type="none" w="med" len="med"/>
                      <a:tailEnd type="none" w="med" len="med"/>
                    </a:lnL>
                    <a:lnR w="12700" cap="flat" cmpd="sng" algn="ctr">
                      <a:solidFill>
                        <a:srgbClr val="317195"/>
                      </a:solidFill>
                      <a:prstDash val="solid"/>
                      <a:round/>
                      <a:headEnd type="none" w="med" len="med"/>
                      <a:tailEnd type="none" w="med" len="med"/>
                    </a:lnR>
                    <a:lnT w="12700" cap="flat" cmpd="sng" algn="ctr">
                      <a:solidFill>
                        <a:srgbClr val="317195"/>
                      </a:solidFill>
                      <a:prstDash val="solid"/>
                      <a:round/>
                      <a:headEnd type="none" w="med" len="med"/>
                      <a:tailEnd type="none" w="med" len="med"/>
                    </a:lnT>
                    <a:lnB w="12700" cap="flat" cmpd="sng" algn="ctr">
                      <a:solidFill>
                        <a:srgbClr val="317195"/>
                      </a:solidFill>
                      <a:prstDash val="solid"/>
                      <a:round/>
                      <a:headEnd type="none" w="med" len="med"/>
                      <a:tailEnd type="none" w="med" len="med"/>
                    </a:lnB>
                    <a:noFill/>
                  </a:tcPr>
                </a:tc>
                <a:tc>
                  <a:txBody>
                    <a:bodyPr/>
                    <a:lstStyle/>
                    <a:p>
                      <a:pPr marL="0" indent="0" algn="l">
                        <a:lnSpc>
                          <a:spcPct val="115000"/>
                        </a:lnSpc>
                        <a:spcAft>
                          <a:spcPts val="0"/>
                        </a:spcAft>
                      </a:pPr>
                      <a:r>
                        <a:rPr lang="en-IE" sz="1200" dirty="0">
                          <a:effectLst/>
                          <a:latin typeface="Verdana" panose="020B0604030504040204" pitchFamily="34" charset="0"/>
                          <a:ea typeface="Verdana" panose="020B0604030504040204" pitchFamily="34" charset="0"/>
                          <a:cs typeface="Times New Roman" panose="02020603050405020304" pitchFamily="18" charset="0"/>
                        </a:rPr>
                        <a:t>1 four poster bed | Ocean view sitting area | Dressing area |  </a:t>
                      </a:r>
                    </a:p>
                    <a:p>
                      <a:pPr marL="0" marR="0" lvl="0" indent="0" algn="l" defTabSz="755934" rtl="0" eaLnBrk="1" fontAlgn="auto" latinLnBrk="0" hangingPunct="1">
                        <a:lnSpc>
                          <a:spcPct val="115000"/>
                        </a:lnSpc>
                        <a:spcBef>
                          <a:spcPts val="0"/>
                        </a:spcBef>
                        <a:spcAft>
                          <a:spcPts val="0"/>
                        </a:spcAft>
                        <a:buClrTx/>
                        <a:buSzTx/>
                        <a:buFontTx/>
                        <a:buNone/>
                        <a:tabLst/>
                        <a:defRPr/>
                      </a:pPr>
                      <a:r>
                        <a:rPr lang="en-IE" sz="1200" dirty="0">
                          <a:effectLst/>
                          <a:latin typeface="Verdana" panose="020B0604030504040204" pitchFamily="34" charset="0"/>
                          <a:ea typeface="Verdana" panose="020B0604030504040204" pitchFamily="34" charset="0"/>
                          <a:cs typeface="Times New Roman" panose="02020603050405020304" pitchFamily="18" charset="0"/>
                        </a:rPr>
                        <a:t>Bathroom with bath and walk in shower |  269 SQ feet </a:t>
                      </a:r>
                      <a:r>
                        <a:rPr lang="en-IE" sz="1200" dirty="0">
                          <a:solidFill>
                            <a:schemeClr val="tx1"/>
                          </a:solidFill>
                          <a:latin typeface="Verdana" panose="020B0604030504040204" pitchFamily="34" charset="0"/>
                          <a:ea typeface="Verdana" panose="020B0604030504040204" pitchFamily="34" charset="0"/>
                        </a:rPr>
                        <a:t>|  25 SQMs</a:t>
                      </a:r>
                    </a:p>
                    <a:p>
                      <a:pPr marL="0" indent="0" algn="l">
                        <a:lnSpc>
                          <a:spcPct val="115000"/>
                        </a:lnSpc>
                        <a:spcAft>
                          <a:spcPts val="0"/>
                        </a:spcAft>
                      </a:pPr>
                      <a:endParaRPr lang="en-IE" sz="12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317195"/>
                      </a:solidFill>
                      <a:prstDash val="solid"/>
                      <a:round/>
                      <a:headEnd type="none" w="med" len="med"/>
                      <a:tailEnd type="none" w="med" len="med"/>
                    </a:lnL>
                    <a:lnR w="12700" cap="flat" cmpd="sng" algn="ctr">
                      <a:solidFill>
                        <a:srgbClr val="317195"/>
                      </a:solidFill>
                      <a:prstDash val="solid"/>
                      <a:round/>
                      <a:headEnd type="none" w="med" len="med"/>
                      <a:tailEnd type="none" w="med" len="med"/>
                    </a:lnR>
                    <a:lnT w="12700" cap="flat" cmpd="sng" algn="ctr">
                      <a:solidFill>
                        <a:srgbClr val="317195"/>
                      </a:solidFill>
                      <a:prstDash val="solid"/>
                      <a:round/>
                      <a:headEnd type="none" w="med" len="med"/>
                      <a:tailEnd type="none" w="med" len="med"/>
                    </a:lnT>
                    <a:lnB w="12700" cap="flat" cmpd="sng" algn="ctr">
                      <a:solidFill>
                        <a:srgbClr val="317195"/>
                      </a:solidFill>
                      <a:prstDash val="solid"/>
                      <a:round/>
                      <a:headEnd type="none" w="med" len="med"/>
                      <a:tailEnd type="none" w="med" len="med"/>
                    </a:lnB>
                    <a:noFill/>
                  </a:tcPr>
                </a:tc>
                <a:extLst>
                  <a:ext uri="{0D108BD9-81ED-4DB2-BD59-A6C34878D82A}">
                    <a16:rowId xmlns:a16="http://schemas.microsoft.com/office/drawing/2014/main" val="3643835160"/>
                  </a:ext>
                </a:extLst>
              </a:tr>
              <a:tr h="370840">
                <a:tc>
                  <a:txBody>
                    <a:bodyPr/>
                    <a:lstStyle/>
                    <a:p>
                      <a:pPr algn="l">
                        <a:lnSpc>
                          <a:spcPct val="115000"/>
                        </a:lnSpc>
                        <a:spcAft>
                          <a:spcPts val="1000"/>
                        </a:spcAft>
                      </a:pPr>
                      <a:r>
                        <a:rPr lang="en-IE" sz="1200" b="1" dirty="0">
                          <a:effectLst/>
                          <a:latin typeface="Verdana" panose="020B0604030504040204" pitchFamily="34" charset="0"/>
                          <a:ea typeface="Verdana" panose="020B0604030504040204" pitchFamily="34" charset="0"/>
                          <a:cs typeface="Times New Roman" panose="02020603050405020304" pitchFamily="18" charset="0"/>
                        </a:rPr>
                        <a:t>NOTE</a:t>
                      </a:r>
                      <a:endParaRPr lang="en-IE" sz="12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317195"/>
                      </a:solidFill>
                      <a:prstDash val="solid"/>
                      <a:round/>
                      <a:headEnd type="none" w="med" len="med"/>
                      <a:tailEnd type="none" w="med" len="med"/>
                    </a:lnL>
                    <a:lnR w="12700" cap="flat" cmpd="sng" algn="ctr">
                      <a:solidFill>
                        <a:srgbClr val="317195"/>
                      </a:solidFill>
                      <a:prstDash val="solid"/>
                      <a:round/>
                      <a:headEnd type="none" w="med" len="med"/>
                      <a:tailEnd type="none" w="med" len="med"/>
                    </a:lnR>
                    <a:lnT w="12700" cap="flat" cmpd="sng" algn="ctr">
                      <a:solidFill>
                        <a:srgbClr val="317195"/>
                      </a:solidFill>
                      <a:prstDash val="solid"/>
                      <a:round/>
                      <a:headEnd type="none" w="med" len="med"/>
                      <a:tailEnd type="none" w="med" len="med"/>
                    </a:lnT>
                    <a:lnB w="12700" cap="flat" cmpd="sng" algn="ctr">
                      <a:solidFill>
                        <a:srgbClr val="317195"/>
                      </a:solidFill>
                      <a:prstDash val="solid"/>
                      <a:round/>
                      <a:headEnd type="none" w="med" len="med"/>
                      <a:tailEnd type="none" w="med" len="med"/>
                    </a:lnB>
                    <a:noFill/>
                  </a:tcPr>
                </a:tc>
                <a:tc>
                  <a:txBody>
                    <a:bodyPr/>
                    <a:lstStyle/>
                    <a:p>
                      <a:pPr algn="l">
                        <a:lnSpc>
                          <a:spcPct val="115000"/>
                        </a:lnSpc>
                        <a:spcAft>
                          <a:spcPts val="0"/>
                        </a:spcAft>
                      </a:pPr>
                      <a:r>
                        <a:rPr lang="en-IE" sz="1200" dirty="0">
                          <a:effectLst/>
                          <a:latin typeface="Verdana" panose="020B0604030504040204" pitchFamily="34" charset="0"/>
                          <a:ea typeface="Verdana" panose="020B0604030504040204" pitchFamily="34" charset="0"/>
                          <a:cs typeface="Times New Roman" panose="02020603050405020304" pitchFamily="18" charset="0"/>
                        </a:rPr>
                        <a:t>All guest rooms include </a:t>
                      </a:r>
                    </a:p>
                    <a:p>
                      <a:pPr algn="l">
                        <a:lnSpc>
                          <a:spcPct val="115000"/>
                        </a:lnSpc>
                        <a:spcAft>
                          <a:spcPts val="0"/>
                        </a:spcAft>
                      </a:pPr>
                      <a:r>
                        <a:rPr lang="en-IE" sz="1200" dirty="0">
                          <a:effectLst/>
                          <a:latin typeface="Verdana" panose="020B0604030504040204" pitchFamily="34" charset="0"/>
                          <a:ea typeface="Verdana" panose="020B0604030504040204" pitchFamily="34" charset="0"/>
                          <a:cs typeface="Times New Roman" panose="02020603050405020304" pitchFamily="18" charset="0"/>
                        </a:rPr>
                        <a:t> </a:t>
                      </a:r>
                    </a:p>
                    <a:p>
                      <a:pPr algn="l">
                        <a:lnSpc>
                          <a:spcPct val="115000"/>
                        </a:lnSpc>
                        <a:spcAft>
                          <a:spcPts val="0"/>
                        </a:spcAft>
                      </a:pPr>
                      <a:r>
                        <a:rPr lang="en-IE" sz="1200" dirty="0">
                          <a:effectLst/>
                          <a:latin typeface="Verdana" panose="020B0604030504040204" pitchFamily="34" charset="0"/>
                          <a:ea typeface="Verdana" panose="020B0604030504040204" pitchFamily="34" charset="0"/>
                          <a:cs typeface="Times New Roman" panose="02020603050405020304" pitchFamily="18" charset="0"/>
                        </a:rPr>
                        <a:t>Elemis luxury toiletries </a:t>
                      </a:r>
                      <a:r>
                        <a:rPr lang="en-IE" sz="1200" b="1" dirty="0">
                          <a:solidFill>
                            <a:srgbClr val="ED7D31"/>
                          </a:solidFill>
                          <a:effectLst/>
                          <a:latin typeface="Verdana" panose="020B0604030504040204" pitchFamily="34" charset="0"/>
                          <a:ea typeface="Verdana" panose="020B0604030504040204" pitchFamily="34" charset="0"/>
                          <a:cs typeface="Times New Roman" panose="02020603050405020304" pitchFamily="18" charset="0"/>
                        </a:rPr>
                        <a:t>|</a:t>
                      </a:r>
                      <a:r>
                        <a:rPr lang="en-IE" sz="1200" dirty="0">
                          <a:effectLst/>
                          <a:latin typeface="Verdana" panose="020B0604030504040204" pitchFamily="34" charset="0"/>
                          <a:ea typeface="Verdana" panose="020B0604030504040204" pitchFamily="34" charset="0"/>
                          <a:cs typeface="Times New Roman" panose="02020603050405020304" pitchFamily="18" charset="0"/>
                        </a:rPr>
                        <a:t> Nespresso coffee machine</a:t>
                      </a:r>
                      <a:r>
                        <a:rPr lang="en-IE" sz="1200" b="1" dirty="0">
                          <a:solidFill>
                            <a:srgbClr val="ED7D31"/>
                          </a:solidFill>
                          <a:effectLst/>
                          <a:latin typeface="Verdana" panose="020B0604030504040204" pitchFamily="34" charset="0"/>
                          <a:ea typeface="Verdana" panose="020B0604030504040204" pitchFamily="34" charset="0"/>
                          <a:cs typeface="Times New Roman" panose="02020603050405020304" pitchFamily="18" charset="0"/>
                        </a:rPr>
                        <a:t>|</a:t>
                      </a:r>
                      <a:r>
                        <a:rPr lang="en-IE" sz="1200" dirty="0">
                          <a:effectLst/>
                          <a:latin typeface="Verdana" panose="020B0604030504040204" pitchFamily="34" charset="0"/>
                          <a:ea typeface="Verdana" panose="020B0604030504040204" pitchFamily="34" charset="0"/>
                          <a:cs typeface="Times New Roman" panose="02020603050405020304" pitchFamily="18" charset="0"/>
                        </a:rPr>
                        <a:t> Nightly turn down service </a:t>
                      </a:r>
                      <a:r>
                        <a:rPr lang="en-IE" sz="1200" b="1" dirty="0">
                          <a:solidFill>
                            <a:srgbClr val="ED7D31"/>
                          </a:solidFill>
                          <a:effectLst/>
                          <a:latin typeface="Verdana" panose="020B0604030504040204" pitchFamily="34" charset="0"/>
                          <a:ea typeface="Verdana" panose="020B0604030504040204" pitchFamily="34" charset="0"/>
                          <a:cs typeface="Times New Roman" panose="02020603050405020304" pitchFamily="18" charset="0"/>
                        </a:rPr>
                        <a:t>|</a:t>
                      </a:r>
                      <a:r>
                        <a:rPr lang="en-IE" sz="1200" dirty="0">
                          <a:effectLst/>
                          <a:latin typeface="Verdana" panose="020B0604030504040204" pitchFamily="34" charset="0"/>
                          <a:ea typeface="Verdana" panose="020B0604030504040204" pitchFamily="34" charset="0"/>
                          <a:cs typeface="Times New Roman" panose="02020603050405020304" pitchFamily="18" charset="0"/>
                        </a:rPr>
                        <a:t> Complimentary still &amp; sparkling water </a:t>
                      </a:r>
                      <a:r>
                        <a:rPr lang="en-IE" sz="1200" b="1" dirty="0">
                          <a:solidFill>
                            <a:srgbClr val="ED7D31"/>
                          </a:solidFill>
                          <a:effectLst/>
                          <a:latin typeface="Verdana" panose="020B0604030504040204" pitchFamily="34" charset="0"/>
                          <a:ea typeface="Verdana" panose="020B0604030504040204" pitchFamily="34" charset="0"/>
                          <a:cs typeface="Times New Roman" panose="02020603050405020304" pitchFamily="18" charset="0"/>
                        </a:rPr>
                        <a:t>|</a:t>
                      </a:r>
                      <a:r>
                        <a:rPr lang="en-IE" sz="1200" dirty="0">
                          <a:effectLst/>
                          <a:latin typeface="Verdana" panose="020B0604030504040204" pitchFamily="34" charset="0"/>
                          <a:ea typeface="Verdana" panose="020B0604030504040204" pitchFamily="34" charset="0"/>
                          <a:cs typeface="Times New Roman" panose="02020603050405020304" pitchFamily="18" charset="0"/>
                        </a:rPr>
                        <a:t> Full Irish breakfast </a:t>
                      </a:r>
                      <a:r>
                        <a:rPr lang="en-IE" sz="1200" b="1" dirty="0">
                          <a:solidFill>
                            <a:srgbClr val="ED7D31"/>
                          </a:solidFill>
                          <a:effectLst/>
                          <a:latin typeface="Verdana" panose="020B0604030504040204" pitchFamily="34" charset="0"/>
                          <a:ea typeface="Verdana" panose="020B0604030504040204" pitchFamily="34" charset="0"/>
                          <a:cs typeface="Times New Roman" panose="02020603050405020304" pitchFamily="18" charset="0"/>
                        </a:rPr>
                        <a:t>| </a:t>
                      </a:r>
                      <a:r>
                        <a:rPr lang="en-IE" sz="1200" dirty="0">
                          <a:effectLst/>
                          <a:latin typeface="Verdana" panose="020B0604030504040204" pitchFamily="34" charset="0"/>
                          <a:ea typeface="Verdana" panose="020B0604030504040204" pitchFamily="34" charset="0"/>
                          <a:cs typeface="Times New Roman" panose="02020603050405020304" pitchFamily="18" charset="0"/>
                        </a:rPr>
                        <a:t>Complimentary access to the seawater pool, sauna, gym, hammam &amp; relaxation areas</a:t>
                      </a:r>
                    </a:p>
                    <a:p>
                      <a:pPr algn="l">
                        <a:lnSpc>
                          <a:spcPct val="115000"/>
                        </a:lnSpc>
                        <a:spcAft>
                          <a:spcPts val="0"/>
                        </a:spcAft>
                      </a:pPr>
                      <a:endParaRPr lang="en-IE" sz="1200" dirty="0">
                        <a:effectLst/>
                        <a:latin typeface="Verdana" panose="020B0604030504040204" pitchFamily="34" charset="0"/>
                        <a:ea typeface="Verdana" panose="020B0604030504040204" pitchFamily="34" charset="0"/>
                        <a:cs typeface="Times New Roman" panose="02020603050405020304" pitchFamily="18" charset="0"/>
                      </a:endParaRPr>
                    </a:p>
                  </a:txBody>
                  <a:tcPr marL="68580" marR="68580" marT="0" marB="0">
                    <a:lnL w="12700" cap="flat" cmpd="sng" algn="ctr">
                      <a:solidFill>
                        <a:srgbClr val="317195"/>
                      </a:solidFill>
                      <a:prstDash val="solid"/>
                      <a:round/>
                      <a:headEnd type="none" w="med" len="med"/>
                      <a:tailEnd type="none" w="med" len="med"/>
                    </a:lnL>
                    <a:lnR w="12700" cap="flat" cmpd="sng" algn="ctr">
                      <a:solidFill>
                        <a:srgbClr val="317195"/>
                      </a:solidFill>
                      <a:prstDash val="solid"/>
                      <a:round/>
                      <a:headEnd type="none" w="med" len="med"/>
                      <a:tailEnd type="none" w="med" len="med"/>
                    </a:lnR>
                    <a:lnT w="12700" cap="flat" cmpd="sng" algn="ctr">
                      <a:solidFill>
                        <a:srgbClr val="317195"/>
                      </a:solidFill>
                      <a:prstDash val="solid"/>
                      <a:round/>
                      <a:headEnd type="none" w="med" len="med"/>
                      <a:tailEnd type="none" w="med" len="med"/>
                    </a:lnT>
                    <a:lnB w="12700" cap="flat" cmpd="sng" algn="ctr">
                      <a:solidFill>
                        <a:srgbClr val="317195"/>
                      </a:solidFill>
                      <a:prstDash val="solid"/>
                      <a:round/>
                      <a:headEnd type="none" w="med" len="med"/>
                      <a:tailEnd type="none" w="med" len="med"/>
                    </a:lnB>
                    <a:noFill/>
                  </a:tcPr>
                </a:tc>
                <a:extLst>
                  <a:ext uri="{0D108BD9-81ED-4DB2-BD59-A6C34878D82A}">
                    <a16:rowId xmlns:a16="http://schemas.microsoft.com/office/drawing/2014/main" val="1281585862"/>
                  </a:ext>
                </a:extLst>
              </a:tr>
            </a:tbl>
          </a:graphicData>
        </a:graphic>
      </p:graphicFrame>
      <p:sp>
        <p:nvSpPr>
          <p:cNvPr id="25" name="Rectangle 24">
            <a:extLst>
              <a:ext uri="{FF2B5EF4-FFF2-40B4-BE49-F238E27FC236}">
                <a16:creationId xmlns:a16="http://schemas.microsoft.com/office/drawing/2014/main" id="{D6FC864C-4BCB-4652-9462-C6E805265BA1}"/>
              </a:ext>
            </a:extLst>
          </p:cNvPr>
          <p:cNvSpPr/>
          <p:nvPr/>
        </p:nvSpPr>
        <p:spPr>
          <a:xfrm>
            <a:off x="447440" y="6135045"/>
            <a:ext cx="6277690" cy="476990"/>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6. Itemise what you love to do in your destination/area (approx. 5 experiences)</a:t>
            </a:r>
            <a:endParaRPr lang="en-IE" sz="1600"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Content Placeholder 2">
            <a:extLst>
              <a:ext uri="{FF2B5EF4-FFF2-40B4-BE49-F238E27FC236}">
                <a16:creationId xmlns:a16="http://schemas.microsoft.com/office/drawing/2014/main" id="{CA0533F6-3695-4268-BD46-8F85E776DC0A}"/>
              </a:ext>
            </a:extLst>
          </p:cNvPr>
          <p:cNvSpPr txBox="1">
            <a:spLocks/>
          </p:cNvSpPr>
          <p:nvPr/>
        </p:nvSpPr>
        <p:spPr>
          <a:xfrm>
            <a:off x="536394" y="6636708"/>
            <a:ext cx="6188736" cy="991313"/>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
        <p:nvSpPr>
          <p:cNvPr id="27" name="Rectangle 26">
            <a:extLst>
              <a:ext uri="{FF2B5EF4-FFF2-40B4-BE49-F238E27FC236}">
                <a16:creationId xmlns:a16="http://schemas.microsoft.com/office/drawing/2014/main" id="{541AAEA2-45D1-469F-81AC-262100448642}"/>
              </a:ext>
            </a:extLst>
          </p:cNvPr>
          <p:cNvSpPr/>
          <p:nvPr/>
        </p:nvSpPr>
        <p:spPr>
          <a:xfrm>
            <a:off x="491638" y="7783892"/>
            <a:ext cx="6277690" cy="279372"/>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effectLst/>
                <a:latin typeface="Verdana" panose="020B0604030504040204" pitchFamily="34" charset="0"/>
                <a:ea typeface="Calibri" panose="020F0502020204030204" pitchFamily="34" charset="0"/>
                <a:cs typeface="Times New Roman" panose="02020603050405020304" pitchFamily="18" charset="0"/>
              </a:rPr>
              <a:t>7. Say what you love about your destination</a:t>
            </a:r>
            <a:endParaRPr lang="en-IE" sz="1600" dirty="0">
              <a:solidFill>
                <a:srgbClr val="317195"/>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8" name="Content Placeholder 2">
            <a:extLst>
              <a:ext uri="{FF2B5EF4-FFF2-40B4-BE49-F238E27FC236}">
                <a16:creationId xmlns:a16="http://schemas.microsoft.com/office/drawing/2014/main" id="{84AF2C44-E05A-4EE5-9015-E29F539558F5}"/>
              </a:ext>
            </a:extLst>
          </p:cNvPr>
          <p:cNvSpPr txBox="1">
            <a:spLocks/>
          </p:cNvSpPr>
          <p:nvPr/>
        </p:nvSpPr>
        <p:spPr>
          <a:xfrm>
            <a:off x="580592" y="8210401"/>
            <a:ext cx="6144538" cy="991313"/>
          </a:xfrm>
          <a:prstGeom prst="rect">
            <a:avLst/>
          </a:prstGeom>
          <a:ln w="12700">
            <a:solidFill>
              <a:srgbClr val="A3AF07"/>
            </a:solidFill>
          </a:ln>
        </p:spPr>
        <p:txBody>
          <a:bodyPr lIns="360000" tIns="360000" rIns="360000" bIns="360000" anchor="ctr" anchorCtr="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IE" sz="1200" b="0" i="0" u="none" strike="noStrike" kern="1200" cap="none" spc="0" normalizeH="0" baseline="0" noProof="0" dirty="0">
              <a:ln>
                <a:noFill/>
              </a:ln>
              <a:solidFill>
                <a:srgbClr val="317195"/>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2436350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C74009F6-4B48-0748-9158-60477D65C953}"/>
              </a:ext>
            </a:extLst>
          </p:cNvPr>
          <p:cNvSpPr txBox="1">
            <a:spLocks/>
          </p:cNvSpPr>
          <p:nvPr/>
        </p:nvSpPr>
        <p:spPr>
          <a:xfrm>
            <a:off x="5339020" y="9909729"/>
            <a:ext cx="1700927" cy="569240"/>
          </a:xfrm>
          <a:prstGeom prst="rect">
            <a:avLst/>
          </a:prstGeom>
        </p:spPr>
        <p:txBody>
          <a:bodyPr vert="horz" lIns="0" tIns="0" rIns="0" bIns="0" rtlCol="0" anchor="ctr"/>
          <a:lstStyle>
            <a:defPPr>
              <a:defRPr lang="en-US"/>
            </a:defPPr>
            <a:lvl1pPr marL="0" algn="r" defTabSz="457200" rtl="0" eaLnBrk="1" latinLnBrk="0" hangingPunct="1">
              <a:defRPr sz="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2E04FB5A-7524-0B49-93B7-5AAD7CA4C861}" type="slidenum">
              <a:rPr kumimoji="0" lang="en-US" sz="800" b="0" i="0" u="none" strike="noStrike" kern="1200" cap="none" spc="0" normalizeH="0" baseline="0" noProof="0" smtClean="0">
                <a:ln>
                  <a:noFill/>
                </a:ln>
                <a:solidFill>
                  <a:prstClr val="white"/>
                </a:solidFill>
                <a:effectLst/>
                <a:uLnTx/>
                <a:uFillTx/>
                <a:latin typeface="Verdana" panose="020B0604030504040204" pitchFamily="34" charset="0"/>
                <a:ea typeface="Verdana" panose="020B060403050404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endParaRPr>
          </a:p>
        </p:txBody>
      </p:sp>
      <p:sp>
        <p:nvSpPr>
          <p:cNvPr id="10" name="Subtitle 2">
            <a:extLst>
              <a:ext uri="{FF2B5EF4-FFF2-40B4-BE49-F238E27FC236}">
                <a16:creationId xmlns:a16="http://schemas.microsoft.com/office/drawing/2014/main" id="{473C5D64-907F-1945-BE48-6BA9162B03B2}"/>
              </a:ext>
            </a:extLst>
          </p:cNvPr>
          <p:cNvSpPr txBox="1">
            <a:spLocks/>
          </p:cNvSpPr>
          <p:nvPr/>
        </p:nvSpPr>
        <p:spPr>
          <a:xfrm>
            <a:off x="4122549" y="571888"/>
            <a:ext cx="2917398" cy="506600"/>
          </a:xfrm>
          <a:prstGeom prst="rect">
            <a:avLst/>
          </a:prstGeom>
        </p:spPr>
        <p:txBody>
          <a:bodyPr lIns="0" tIns="0" rIns="0" bIns="0" anchor="b" anchorCtr="0"/>
          <a:lstStyle>
            <a:lvl1pPr marL="0" indent="0" algn="ctr" defTabSz="755934" rtl="0" eaLnBrk="1" latinLnBrk="0" hangingPunct="1">
              <a:lnSpc>
                <a:spcPct val="90000"/>
              </a:lnSpc>
              <a:spcBef>
                <a:spcPts val="827"/>
              </a:spcBef>
              <a:buFont typeface="Arial" panose="020B0604020202020204" pitchFamily="34" charset="0"/>
              <a:buNone/>
              <a:defRPr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sz="1323" kern="1200">
                <a:solidFill>
                  <a:schemeClr val="tx1"/>
                </a:solidFill>
                <a:latin typeface="+mn-lt"/>
                <a:ea typeface="+mn-ea"/>
                <a:cs typeface="+mn-cs"/>
              </a:defRPr>
            </a:lvl9pPr>
          </a:lstStyle>
          <a:p>
            <a:pPr algn="r">
              <a:lnSpc>
                <a:spcPct val="107000"/>
              </a:lnSpc>
              <a:spcBef>
                <a:spcPts val="1871"/>
              </a:spcBef>
            </a:pPr>
            <a:r>
              <a:rPr lang="en-IE" sz="1000" kern="0" cap="all" dirty="0">
                <a:solidFill>
                  <a:srgbClr val="317195"/>
                </a:solidFill>
                <a:latin typeface="Verdana" panose="020B0604030504040204" pitchFamily="34" charset="0"/>
                <a:ea typeface="Times New Roman" panose="02020603050405020304" pitchFamily="18" charset="0"/>
                <a:cs typeface="Times New Roman" panose="02020603050405020304" pitchFamily="18" charset="0"/>
              </a:rPr>
              <a:t>Driving international Sales</a:t>
            </a:r>
          </a:p>
        </p:txBody>
      </p:sp>
      <p:pic>
        <p:nvPicPr>
          <p:cNvPr id="11" name="Picture 10" descr="A picture containing drawing&#10;&#10;Description automatically generated">
            <a:hlinkClick r:id="" action="ppaction://noaction"/>
            <a:extLst>
              <a:ext uri="{FF2B5EF4-FFF2-40B4-BE49-F238E27FC236}">
                <a16:creationId xmlns:a16="http://schemas.microsoft.com/office/drawing/2014/main" id="{66C48E90-F844-284C-916F-C3617B293890}"/>
              </a:ext>
            </a:extLst>
          </p:cNvPr>
          <p:cNvPicPr>
            <a:picLocks noChangeAspect="1"/>
          </p:cNvPicPr>
          <p:nvPr/>
        </p:nvPicPr>
        <p:blipFill>
          <a:blip r:embed="rId2"/>
          <a:stretch>
            <a:fillRect/>
          </a:stretch>
        </p:blipFill>
        <p:spPr>
          <a:xfrm>
            <a:off x="6999389" y="302770"/>
            <a:ext cx="262046" cy="284416"/>
          </a:xfrm>
          <a:prstGeom prst="rect">
            <a:avLst/>
          </a:prstGeom>
        </p:spPr>
      </p:pic>
      <p:sp>
        <p:nvSpPr>
          <p:cNvPr id="12" name="TextBox 11">
            <a:hlinkClick r:id="" action="ppaction://noaction"/>
            <a:extLst>
              <a:ext uri="{FF2B5EF4-FFF2-40B4-BE49-F238E27FC236}">
                <a16:creationId xmlns:a16="http://schemas.microsoft.com/office/drawing/2014/main" id="{2F1A21B5-B30F-324F-9B8F-4B666E1A1C09}"/>
              </a:ext>
            </a:extLst>
          </p:cNvPr>
          <p:cNvSpPr txBox="1"/>
          <p:nvPr/>
        </p:nvSpPr>
        <p:spPr>
          <a:xfrm>
            <a:off x="7061380" y="388521"/>
            <a:ext cx="170456" cy="165045"/>
          </a:xfrm>
          <a:prstGeom prst="rect">
            <a:avLst/>
          </a:prstGeom>
          <a:noFill/>
        </p:spPr>
        <p:txBody>
          <a:bodyPr wrap="square" lIns="0" tIns="0" rIns="0" bIns="0" rtlCol="0">
            <a:spAutoFit/>
          </a:bodyPr>
          <a:lstStyle/>
          <a:p>
            <a:pPr marL="0" marR="0" lvl="0" indent="0" algn="l" defTabSz="457200" rtl="0" eaLnBrk="1" fontAlgn="auto" latinLnBrk="0" hangingPunct="1">
              <a:lnSpc>
                <a:spcPct val="107000"/>
              </a:lnSpc>
              <a:spcBef>
                <a:spcPts val="1871"/>
              </a:spcBef>
              <a:spcAft>
                <a:spcPts val="0"/>
              </a:spcAft>
              <a:buClrTx/>
              <a:buSzTx/>
              <a:buFontTx/>
              <a:buNone/>
              <a:tabLst/>
              <a:defRPr/>
            </a:pPr>
            <a:r>
              <a:rPr kumimoji="0" lang="en-IE" sz="1100" b="1" i="0" u="none" strike="noStrike" kern="0" cap="all" spc="0" normalizeH="0" baseline="0" noProof="0">
                <a:ln>
                  <a:noFill/>
                </a:ln>
                <a:solidFill>
                  <a:prstClr val="white"/>
                </a:solidFill>
                <a:effectLst/>
                <a:uLnTx/>
                <a:uFillTx/>
                <a:latin typeface="Verdana" panose="020B0604030504040204" pitchFamily="34" charset="0"/>
                <a:ea typeface="Times New Roman" panose="02020603050405020304" pitchFamily="18" charset="0"/>
                <a:cs typeface="Times New Roman" panose="02020603050405020304" pitchFamily="18" charset="0"/>
              </a:rPr>
              <a:t>I </a:t>
            </a:r>
            <a:endParaRPr kumimoji="0" lang="en-IE" sz="10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
        <p:nvSpPr>
          <p:cNvPr id="22" name="Rectangle 21">
            <a:extLst>
              <a:ext uri="{FF2B5EF4-FFF2-40B4-BE49-F238E27FC236}">
                <a16:creationId xmlns:a16="http://schemas.microsoft.com/office/drawing/2014/main" id="{4FC62453-C620-4BC7-9FDF-A558C088945E}"/>
              </a:ext>
            </a:extLst>
          </p:cNvPr>
          <p:cNvSpPr/>
          <p:nvPr/>
        </p:nvSpPr>
        <p:spPr>
          <a:xfrm>
            <a:off x="426729" y="1905552"/>
            <a:ext cx="6572660" cy="2051074"/>
          </a:xfrm>
          <a:prstGeom prst="rect">
            <a:avLst/>
          </a:prstGeom>
        </p:spPr>
        <p:txBody>
          <a:bodyPr wrap="square">
            <a:spAutoFit/>
          </a:bodyPr>
          <a:lstStyle/>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8. Add strong imagery to blank spaces in the document to reinforce the offering</a:t>
            </a:r>
          </a:p>
          <a:p>
            <a:pPr lvl="0">
              <a:lnSpc>
                <a:spcPct val="107000"/>
              </a:lnSpc>
              <a:spcAft>
                <a:spcPts val="0"/>
              </a:spcAft>
              <a:buClr>
                <a:srgbClr val="2F5496"/>
              </a:buClr>
              <a:buSzPct val="120000"/>
              <a:tabLst>
                <a:tab pos="5768340" algn="l"/>
              </a:tabLst>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9. Ensure correct contact details are included. Please ensure that telephone numbers are noted with Ireland’s international telephone dial prefix +353</a:t>
            </a:r>
          </a:p>
          <a:p>
            <a:pPr lvl="0">
              <a:lnSpc>
                <a:spcPct val="107000"/>
              </a:lnSpc>
              <a:spcAft>
                <a:spcPts val="0"/>
              </a:spcAft>
              <a:buClr>
                <a:srgbClr val="2F5496"/>
              </a:buClr>
              <a:buSzPct val="120000"/>
              <a:tabLst>
                <a:tab pos="5768340" algn="l"/>
              </a:tabLst>
            </a:pPr>
            <a:endPar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endParaRPr>
          </a:p>
          <a:p>
            <a:pPr lvl="0">
              <a:lnSpc>
                <a:spcPct val="107000"/>
              </a:lnSpc>
              <a:spcAft>
                <a:spcPts val="0"/>
              </a:spcAft>
              <a:buClr>
                <a:srgbClr val="2F5496"/>
              </a:buClr>
              <a:buSzPct val="120000"/>
              <a:tabLst>
                <a:tab pos="5768340" algn="l"/>
              </a:tabLst>
            </a:pPr>
            <a:r>
              <a:rPr lang="en-IE" sz="1200" b="1" dirty="0">
                <a:solidFill>
                  <a:srgbClr val="317195"/>
                </a:solidFill>
                <a:latin typeface="Verdana" panose="020B0604030504040204" pitchFamily="34" charset="0"/>
                <a:ea typeface="Calibri" panose="020F0502020204030204" pitchFamily="34" charset="0"/>
                <a:cs typeface="Times New Roman" panose="02020603050405020304" pitchFamily="18" charset="0"/>
              </a:rPr>
              <a:t>10. Format the document to ensure all is clear, in order, on the correct page and that pages are numbered.</a:t>
            </a:r>
          </a:p>
          <a:p>
            <a:pPr marL="228600" lvl="0" indent="-228600">
              <a:lnSpc>
                <a:spcPct val="107000"/>
              </a:lnSpc>
              <a:spcAft>
                <a:spcPts val="0"/>
              </a:spcAft>
              <a:buClr>
                <a:srgbClr val="2F5496"/>
              </a:buClr>
              <a:buSzPct val="120000"/>
              <a:buFont typeface="+mj-lt"/>
              <a:buAutoNum type="arabicPeriod" startAt="9"/>
              <a:tabLst>
                <a:tab pos="5768340" algn="l"/>
              </a:tabLst>
            </a:pPr>
            <a:endParaRPr lang="en-IE" sz="1200" b="1" dirty="0">
              <a:solidFill>
                <a:srgbClr val="000000"/>
              </a:solidFill>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7253670"/>
      </p:ext>
    </p:extLst>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EFE73488AA6944EA67A381B91BF8841" ma:contentTypeVersion="11" ma:contentTypeDescription="Create a new document." ma:contentTypeScope="" ma:versionID="e7ecc727c5ab5c7ef6435b0c6042901a">
  <xsd:schema xmlns:xsd="http://www.w3.org/2001/XMLSchema" xmlns:xs="http://www.w3.org/2001/XMLSchema" xmlns:p="http://schemas.microsoft.com/office/2006/metadata/properties" xmlns:ns2="45dae456-88b9-4ffb-bdb7-b103bac82d3a" xmlns:ns3="4578801f-0822-4fc8-ab90-e8bb196aef62" targetNamespace="http://schemas.microsoft.com/office/2006/metadata/properties" ma:root="true" ma:fieldsID="d4b1b5db580bc78e990bca4946e4fd05" ns2:_="" ns3:_="">
    <xsd:import namespace="45dae456-88b9-4ffb-bdb7-b103bac82d3a"/>
    <xsd:import namespace="4578801f-0822-4fc8-ab90-e8bb196aef6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dae456-88b9-4ffb-bdb7-b103bac82d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78801f-0822-4fc8-ab90-e8bb196aef6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578801f-0822-4fc8-ab90-e8bb196aef62">
      <UserInfo>
        <DisplayName/>
        <AccountId xsi:nil="true"/>
        <AccountType/>
      </UserInfo>
    </SharedWithUsers>
  </documentManagement>
</p:properties>
</file>

<file path=customXml/itemProps1.xml><?xml version="1.0" encoding="utf-8"?>
<ds:datastoreItem xmlns:ds="http://schemas.openxmlformats.org/officeDocument/2006/customXml" ds:itemID="{14013079-F69E-4826-9216-371F424F479B}">
  <ds:schemaRefs>
    <ds:schemaRef ds:uri="http://schemas.microsoft.com/sharepoint/v3/contenttype/forms"/>
  </ds:schemaRefs>
</ds:datastoreItem>
</file>

<file path=customXml/itemProps2.xml><?xml version="1.0" encoding="utf-8"?>
<ds:datastoreItem xmlns:ds="http://schemas.openxmlformats.org/officeDocument/2006/customXml" ds:itemID="{E117B0F4-940D-4A08-9016-7721A5378A53}"/>
</file>

<file path=customXml/itemProps3.xml><?xml version="1.0" encoding="utf-8"?>
<ds:datastoreItem xmlns:ds="http://schemas.openxmlformats.org/officeDocument/2006/customXml" ds:itemID="{645AFE70-6C76-4DFC-AAA4-48492E9D50AD}">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87e3dc7b-6fa9-4d14-b8fd-34008748e09b"/>
    <ds:schemaRef ds:uri="http://purl.org/dc/terms/"/>
    <ds:schemaRef ds:uri="http://schemas.openxmlformats.org/package/2006/metadata/core-properties"/>
    <ds:schemaRef ds:uri="5e757cf7-8ef8-435a-925f-c3d8c783566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2108</TotalTime>
  <Words>584</Words>
  <Application>Microsoft Office PowerPoint</Application>
  <PresentationFormat>Custom</PresentationFormat>
  <Paragraphs>68</Paragraphs>
  <Slides>5</Slides>
  <Notes>0</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2_Office Theme</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Angelia Fox</dc:creator>
  <cp:lastModifiedBy>Gemma Costello</cp:lastModifiedBy>
  <cp:revision>275</cp:revision>
  <cp:lastPrinted>2020-06-17T18:45:10Z</cp:lastPrinted>
  <dcterms:created xsi:type="dcterms:W3CDTF">2020-03-30T08:04:29Z</dcterms:created>
  <dcterms:modified xsi:type="dcterms:W3CDTF">2020-06-30T15:15:09Z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0x010100EEFE73488AA6944EA67A381B91BF8841</vt:lpwstr>
  </property>
  <property fmtid="{D5CDD505-2E9C-101B-9397-08002B2CF9AE}" pid="3" name="Order">
    <vt:r8>13025600</vt:r8>
  </property>
  <property fmtid="{D5CDD505-2E9C-101B-9397-08002B2CF9AE}" pid="4" name="ComplianceAssetI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