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84" r:id="rId4"/>
    <p:sldMasterId id="2147483697" r:id="rId5"/>
  </p:sldMasterIdLst>
  <p:notesMasterIdLst>
    <p:notesMasterId r:id="rId11"/>
  </p:notesMasterIdLst>
  <p:sldIdLst>
    <p:sldId id="338" r:id="rId6"/>
    <p:sldId id="293" r:id="rId7"/>
    <p:sldId id="261" r:id="rId8"/>
    <p:sldId id="339" r:id="rId9"/>
    <p:sldId id="340" r:id="rId10"/>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AF07"/>
    <a:srgbClr val="317195"/>
    <a:srgbClr val="F5B827"/>
    <a:srgbClr val="00653A"/>
    <a:srgbClr val="FCFE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564AB1-2249-BEAD-063E-1B4917588168}" v="2" dt="2020-06-30T13:02:52.422"/>
    <p1510:client id="{FEEB48FF-5F4C-32BC-AEB9-A99DC8F37858}" v="26" dt="2020-06-30T15:14:47.7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98"/>
    <p:restoredTop sz="96327"/>
  </p:normalViewPr>
  <p:slideViewPr>
    <p:cSldViewPr snapToGrid="0" snapToObjects="1">
      <p:cViewPr varScale="1">
        <p:scale>
          <a:sx n="74" d="100"/>
          <a:sy n="74" d="100"/>
        </p:scale>
        <p:origin x="2820" y="6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mma Costello" userId="S::gemma.costello@failteireland.ie::907803e9-4da2-4637-b91a-ee009ac7e451" providerId="AD" clId="Web-{FEEB48FF-5F4C-32BC-AEB9-A99DC8F37858}"/>
    <pc:docChg chg="modSld">
      <pc:chgData name="Gemma Costello" userId="S::gemma.costello@failteireland.ie::907803e9-4da2-4637-b91a-ee009ac7e451" providerId="AD" clId="Web-{FEEB48FF-5F4C-32BC-AEB9-A99DC8F37858}" dt="2020-06-30T15:14:47.778" v="25" actId="20577"/>
      <pc:docMkLst>
        <pc:docMk/>
      </pc:docMkLst>
      <pc:sldChg chg="modSp">
        <pc:chgData name="Gemma Costello" userId="S::gemma.costello@failteireland.ie::907803e9-4da2-4637-b91a-ee009ac7e451" providerId="AD" clId="Web-{FEEB48FF-5F4C-32BC-AEB9-A99DC8F37858}" dt="2020-06-30T15:14:47.778" v="24" actId="20577"/>
        <pc:sldMkLst>
          <pc:docMk/>
          <pc:sldMk cId="700837051" sldId="261"/>
        </pc:sldMkLst>
        <pc:spChg chg="mod">
          <ac:chgData name="Gemma Costello" userId="S::gemma.costello@failteireland.ie::907803e9-4da2-4637-b91a-ee009ac7e451" providerId="AD" clId="Web-{FEEB48FF-5F4C-32BC-AEB9-A99DC8F37858}" dt="2020-06-30T15:14:47.778" v="24" actId="20577"/>
          <ac:spMkLst>
            <pc:docMk/>
            <pc:sldMk cId="700837051" sldId="261"/>
            <ac:spMk id="15" creationId="{C1366C42-186A-46B3-8370-B23B538EE4BF}"/>
          </ac:spMkLst>
        </pc:spChg>
      </pc:sldChg>
    </pc:docChg>
  </pc:docChgLst>
  <pc:docChgLst>
    <pc:chgData name="Gemma Costello" userId="S::gemma.costello@failteireland.ie::907803e9-4da2-4637-b91a-ee009ac7e451" providerId="AD" clId="Web-{4F564AB1-2249-BEAD-063E-1B4917588168}"/>
    <pc:docChg chg="modSld">
      <pc:chgData name="Gemma Costello" userId="S::gemma.costello@failteireland.ie::907803e9-4da2-4637-b91a-ee009ac7e451" providerId="AD" clId="Web-{4F564AB1-2249-BEAD-063E-1B4917588168}" dt="2020-06-30T13:02:52.422" v="1" actId="20577"/>
      <pc:docMkLst>
        <pc:docMk/>
      </pc:docMkLst>
      <pc:sldChg chg="modSp">
        <pc:chgData name="Gemma Costello" userId="S::gemma.costello@failteireland.ie::907803e9-4da2-4637-b91a-ee009ac7e451" providerId="AD" clId="Web-{4F564AB1-2249-BEAD-063E-1B4917588168}" dt="2020-06-30T13:02:52.422" v="0" actId="20577"/>
        <pc:sldMkLst>
          <pc:docMk/>
          <pc:sldMk cId="700837051" sldId="261"/>
        </pc:sldMkLst>
        <pc:spChg chg="mod">
          <ac:chgData name="Gemma Costello" userId="S::gemma.costello@failteireland.ie::907803e9-4da2-4637-b91a-ee009ac7e451" providerId="AD" clId="Web-{4F564AB1-2249-BEAD-063E-1B4917588168}" dt="2020-06-30T13:02:52.422" v="0" actId="20577"/>
          <ac:spMkLst>
            <pc:docMk/>
            <pc:sldMk cId="700837051" sldId="261"/>
            <ac:spMk id="15" creationId="{C1366C42-186A-46B3-8370-B23B538EE4BF}"/>
          </ac:spMkLst>
        </pc:spChg>
      </pc:sldChg>
    </pc:docChg>
  </pc:docChgLst>
  <pc:docChgLst>
    <pc:chgData name="Gemma Costello" userId="907803e9-4da2-4637-b91a-ee009ac7e451" providerId="ADAL" clId="{7D1D3FD0-4F98-4FDF-B402-EA453D2221C1}"/>
    <pc:docChg chg="modSld">
      <pc:chgData name="Gemma Costello" userId="907803e9-4da2-4637-b91a-ee009ac7e451" providerId="ADAL" clId="{7D1D3FD0-4F98-4FDF-B402-EA453D2221C1}" dt="2020-06-30T10:28:26.240" v="36" actId="20577"/>
      <pc:docMkLst>
        <pc:docMk/>
      </pc:docMkLst>
      <pc:sldChg chg="modSp mod">
        <pc:chgData name="Gemma Costello" userId="907803e9-4da2-4637-b91a-ee009ac7e451" providerId="ADAL" clId="{7D1D3FD0-4F98-4FDF-B402-EA453D2221C1}" dt="2020-06-30T10:27:40.089" v="34" actId="20577"/>
        <pc:sldMkLst>
          <pc:docMk/>
          <pc:sldMk cId="700837051" sldId="261"/>
        </pc:sldMkLst>
        <pc:spChg chg="mod">
          <ac:chgData name="Gemma Costello" userId="907803e9-4da2-4637-b91a-ee009ac7e451" providerId="ADAL" clId="{7D1D3FD0-4F98-4FDF-B402-EA453D2221C1}" dt="2020-06-30T10:26:25.785" v="33" actId="20577"/>
          <ac:spMkLst>
            <pc:docMk/>
            <pc:sldMk cId="700837051" sldId="261"/>
            <ac:spMk id="15" creationId="{C1366C42-186A-46B3-8370-B23B538EE4BF}"/>
          </ac:spMkLst>
        </pc:spChg>
        <pc:spChg chg="mod">
          <ac:chgData name="Gemma Costello" userId="907803e9-4da2-4637-b91a-ee009ac7e451" providerId="ADAL" clId="{7D1D3FD0-4F98-4FDF-B402-EA453D2221C1}" dt="2020-06-30T10:27:40.089" v="34" actId="20577"/>
          <ac:spMkLst>
            <pc:docMk/>
            <pc:sldMk cId="700837051" sldId="261"/>
            <ac:spMk id="17" creationId="{CA90D766-B532-4E06-8D1E-B49D7B781BB6}"/>
          </ac:spMkLst>
        </pc:spChg>
      </pc:sldChg>
      <pc:sldChg chg="modSp mod">
        <pc:chgData name="Gemma Costello" userId="907803e9-4da2-4637-b91a-ee009ac7e451" providerId="ADAL" clId="{7D1D3FD0-4F98-4FDF-B402-EA453D2221C1}" dt="2020-06-30T10:24:40.985" v="30" actId="20577"/>
        <pc:sldMkLst>
          <pc:docMk/>
          <pc:sldMk cId="4132773704" sldId="293"/>
        </pc:sldMkLst>
        <pc:spChg chg="mod">
          <ac:chgData name="Gemma Costello" userId="907803e9-4da2-4637-b91a-ee009ac7e451" providerId="ADAL" clId="{7D1D3FD0-4F98-4FDF-B402-EA453D2221C1}" dt="2020-06-30T10:24:40.985" v="30" actId="20577"/>
          <ac:spMkLst>
            <pc:docMk/>
            <pc:sldMk cId="4132773704" sldId="293"/>
            <ac:spMk id="13" creationId="{F2890C08-C540-7540-9076-0891534984FB}"/>
          </ac:spMkLst>
        </pc:spChg>
      </pc:sldChg>
      <pc:sldChg chg="modSp mod">
        <pc:chgData name="Gemma Costello" userId="907803e9-4da2-4637-b91a-ee009ac7e451" providerId="ADAL" clId="{7D1D3FD0-4F98-4FDF-B402-EA453D2221C1}" dt="2020-06-30T10:28:26.240" v="36" actId="20577"/>
        <pc:sldMkLst>
          <pc:docMk/>
          <pc:sldMk cId="3167253670" sldId="340"/>
        </pc:sldMkLst>
        <pc:spChg chg="mod">
          <ac:chgData name="Gemma Costello" userId="907803e9-4da2-4637-b91a-ee009ac7e451" providerId="ADAL" clId="{7D1D3FD0-4F98-4FDF-B402-EA453D2221C1}" dt="2020-06-30T10:28:26.240" v="36" actId="20577"/>
          <ac:spMkLst>
            <pc:docMk/>
            <pc:sldMk cId="3167253670" sldId="340"/>
            <ac:spMk id="21" creationId="{73A892D4-8847-4D5E-9A93-03F1D453BB5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6CA04B-D127-3144-9621-99455DAB102D}" type="datetimeFigureOut">
              <a:rPr lang="en-US" smtClean="0"/>
              <a:t>6/30/2020</a:t>
            </a:fld>
            <a:endParaRPr lang="en-US"/>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A8D5DC1-DD8A-2C40-A7C6-B918F217A37D}" type="slidenum">
              <a:rPr lang="en-US" smtClean="0"/>
              <a:t>‹#›</a:t>
            </a:fld>
            <a:endParaRPr lang="en-US"/>
          </a:p>
        </p:txBody>
      </p:sp>
    </p:spTree>
    <p:extLst>
      <p:ext uri="{BB962C8B-B14F-4D97-AF65-F5344CB8AC3E}">
        <p14:creationId xmlns:p14="http://schemas.microsoft.com/office/powerpoint/2010/main" val="2345244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a:prstGeom prst="rect">
            <a:avLst/>
          </a:prstGeom>
        </p:spPr>
        <p:txBody>
          <a:bodyPr anchor="b"/>
          <a:lstStyle>
            <a:lvl1pPr algn="ctr">
              <a:defRPr sz="4960"/>
            </a:lvl1pPr>
          </a:lstStyle>
          <a:p>
            <a:r>
              <a:rPr lang="en-GB"/>
              <a:t>Click to edit Master title style</a:t>
            </a:r>
            <a:endParaRPr lang="en-US"/>
          </a:p>
        </p:txBody>
      </p:sp>
      <p:sp>
        <p:nvSpPr>
          <p:cNvPr id="3" name="Subtitle 2"/>
          <p:cNvSpPr>
            <a:spLocks noGrp="1"/>
          </p:cNvSpPr>
          <p:nvPr>
            <p:ph type="subTitle" idx="1"/>
          </p:nvPr>
        </p:nvSpPr>
        <p:spPr>
          <a:xfrm>
            <a:off x="944960" y="5615678"/>
            <a:ext cx="5669756" cy="2581379"/>
          </a:xfrm>
          <a:prstGeom prst="rect">
            <a:avLst/>
          </a:prstGeo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764DE79-268F-4C1A-8933-263129D2AF90}" type="datetimeFigureOut">
              <a:rPr lang="en-US" dirty="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3646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519728" y="2846200"/>
            <a:ext cx="6520220" cy="678385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82352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9728" y="569240"/>
            <a:ext cx="4795669" cy="906081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644467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5872A-22E2-184A-9F5F-0B2AFF234804}"/>
              </a:ext>
            </a:extLst>
          </p:cNvPr>
          <p:cNvSpPr/>
          <p:nvPr userDrawn="1"/>
        </p:nvSpPr>
        <p:spPr>
          <a:xfrm>
            <a:off x="0" y="1403125"/>
            <a:ext cx="7560419" cy="129088"/>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Tree>
    <p:extLst>
      <p:ext uri="{BB962C8B-B14F-4D97-AF65-F5344CB8AC3E}">
        <p14:creationId xmlns:p14="http://schemas.microsoft.com/office/powerpoint/2010/main" val="868651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a:prstGeom prst="rect">
            <a:avLst/>
          </a:prstGeom>
        </p:spPr>
        <p:txBody>
          <a:bodyPr anchor="b"/>
          <a:lstStyle>
            <a:lvl1pPr algn="ctr">
              <a:defRPr sz="4960"/>
            </a:lvl1pPr>
          </a:lstStyle>
          <a:p>
            <a:r>
              <a:rPr lang="en-GB"/>
              <a:t>Click to edit Master title style</a:t>
            </a:r>
            <a:endParaRPr lang="en-US"/>
          </a:p>
        </p:txBody>
      </p:sp>
      <p:sp>
        <p:nvSpPr>
          <p:cNvPr id="3" name="Subtitle 2"/>
          <p:cNvSpPr>
            <a:spLocks noGrp="1"/>
          </p:cNvSpPr>
          <p:nvPr>
            <p:ph type="subTitle" idx="1"/>
          </p:nvPr>
        </p:nvSpPr>
        <p:spPr>
          <a:xfrm>
            <a:off x="944960" y="5615678"/>
            <a:ext cx="5669756" cy="2581379"/>
          </a:xfrm>
          <a:prstGeom prst="rect">
            <a:avLst/>
          </a:prstGeo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764DE79-268F-4C1A-8933-263129D2AF90}" type="datetimeFigureOut">
              <a:rPr lang="en-US" dirty="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9574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01385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a:prstGeom prst="rect">
            <a:avLst/>
          </a:prstGeom>
        </p:spPr>
        <p:txBody>
          <a:bodyPr anchor="b"/>
          <a:lstStyle>
            <a:lvl1pPr>
              <a:defRPr sz="4960"/>
            </a:lvl1pPr>
          </a:lstStyle>
          <a:p>
            <a:r>
              <a:rPr lang="en-GB"/>
              <a:t>Click to edit Master title style</a:t>
            </a:r>
            <a:endParaRPr lang="en-US"/>
          </a:p>
        </p:txBody>
      </p:sp>
      <p:sp>
        <p:nvSpPr>
          <p:cNvPr id="3" name="Text Placeholder 2"/>
          <p:cNvSpPr>
            <a:spLocks noGrp="1"/>
          </p:cNvSpPr>
          <p:nvPr>
            <p:ph type="body" idx="1"/>
          </p:nvPr>
        </p:nvSpPr>
        <p:spPr>
          <a:xfrm>
            <a:off x="515791" y="7155103"/>
            <a:ext cx="6520220" cy="2338833"/>
          </a:xfrm>
          <a:prstGeom prst="rect">
            <a:avLst/>
          </a:prstGeo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1127740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827085"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909548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a:prstGeom prst="rect">
            <a:avLst/>
          </a:prstGeom>
        </p:spPr>
        <p:txBody>
          <a:bodyPr/>
          <a:lstStyle/>
          <a:p>
            <a:r>
              <a:rPr lang="en-GB"/>
              <a:t>Click to edit Master title style</a:t>
            </a:r>
            <a:endParaRPr lang="en-US"/>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827086" y="2620980"/>
            <a:ext cx="3213847"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13290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4120731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9423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589082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Content Placeholder 2"/>
          <p:cNvSpPr>
            <a:spLocks noGrp="1"/>
          </p:cNvSpPr>
          <p:nvPr>
            <p:ph idx="1"/>
          </p:nvPr>
        </p:nvSpPr>
        <p:spPr>
          <a:xfrm>
            <a:off x="3213847" y="1539425"/>
            <a:ext cx="3827085" cy="7598117"/>
          </a:xfrm>
          <a:prstGeom prst="rect">
            <a:avLst/>
          </a:prstGeo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474325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Picture Placeholder 2"/>
          <p:cNvSpPr>
            <a:spLocks noGrp="1" noChangeAspect="1"/>
          </p:cNvSpPr>
          <p:nvPr>
            <p:ph type="pic" idx="1"/>
          </p:nvPr>
        </p:nvSpPr>
        <p:spPr>
          <a:xfrm>
            <a:off x="3213847" y="1539425"/>
            <a:ext cx="3827085" cy="7598117"/>
          </a:xfrm>
          <a:prstGeom prst="rect">
            <a:avLst/>
          </a:prstGeo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8044182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519728" y="2846200"/>
            <a:ext cx="6520220" cy="678385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2828849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9728" y="569240"/>
            <a:ext cx="4795669" cy="906081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653688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5872A-22E2-184A-9F5F-0B2AFF234804}"/>
              </a:ext>
            </a:extLst>
          </p:cNvPr>
          <p:cNvSpPr/>
          <p:nvPr userDrawn="1"/>
        </p:nvSpPr>
        <p:spPr>
          <a:xfrm>
            <a:off x="0" y="1403125"/>
            <a:ext cx="7560419" cy="129088"/>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Tree>
    <p:extLst>
      <p:ext uri="{BB962C8B-B14F-4D97-AF65-F5344CB8AC3E}">
        <p14:creationId xmlns:p14="http://schemas.microsoft.com/office/powerpoint/2010/main" val="282984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a:prstGeom prst="rect">
            <a:avLst/>
          </a:prstGeom>
        </p:spPr>
        <p:txBody>
          <a:bodyPr anchor="b"/>
          <a:lstStyle>
            <a:lvl1pPr>
              <a:defRPr sz="4960"/>
            </a:lvl1pPr>
          </a:lstStyle>
          <a:p>
            <a:r>
              <a:rPr lang="en-GB"/>
              <a:t>Click to edit Master title style</a:t>
            </a:r>
            <a:endParaRPr lang="en-US"/>
          </a:p>
        </p:txBody>
      </p:sp>
      <p:sp>
        <p:nvSpPr>
          <p:cNvPr id="3" name="Text Placeholder 2"/>
          <p:cNvSpPr>
            <a:spLocks noGrp="1"/>
          </p:cNvSpPr>
          <p:nvPr>
            <p:ph type="body" idx="1"/>
          </p:nvPr>
        </p:nvSpPr>
        <p:spPr>
          <a:xfrm>
            <a:off x="515791" y="7155103"/>
            <a:ext cx="6520220" cy="2338833"/>
          </a:xfrm>
          <a:prstGeom prst="rect">
            <a:avLst/>
          </a:prstGeo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08181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827085"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51186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a:prstGeom prst="rect">
            <a:avLst/>
          </a:prstGeom>
        </p:spPr>
        <p:txBody>
          <a:bodyPr/>
          <a:lstStyle/>
          <a:p>
            <a:r>
              <a:rPr lang="en-GB"/>
              <a:t>Click to edit Master title style</a:t>
            </a:r>
            <a:endParaRPr lang="en-US"/>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827086" y="2620980"/>
            <a:ext cx="3213847"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9533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98222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838940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Content Placeholder 2"/>
          <p:cNvSpPr>
            <a:spLocks noGrp="1"/>
          </p:cNvSpPr>
          <p:nvPr>
            <p:ph idx="1"/>
          </p:nvPr>
        </p:nvSpPr>
        <p:spPr>
          <a:xfrm>
            <a:off x="3213847" y="1539425"/>
            <a:ext cx="3827085" cy="7598117"/>
          </a:xfrm>
          <a:prstGeom prst="rect">
            <a:avLst/>
          </a:prstGeo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17363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Picture Placeholder 2"/>
          <p:cNvSpPr>
            <a:spLocks noGrp="1" noChangeAspect="1"/>
          </p:cNvSpPr>
          <p:nvPr>
            <p:ph type="pic" idx="1"/>
          </p:nvPr>
        </p:nvSpPr>
        <p:spPr>
          <a:xfrm>
            <a:off x="3213847" y="1539425"/>
            <a:ext cx="3827085" cy="7598117"/>
          </a:xfrm>
          <a:prstGeom prst="rect">
            <a:avLst/>
          </a:prstGeo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40864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airplane&#10;&#10;Description automatically generated">
            <a:extLst>
              <a:ext uri="{FF2B5EF4-FFF2-40B4-BE49-F238E27FC236}">
                <a16:creationId xmlns:a16="http://schemas.microsoft.com/office/drawing/2014/main" id="{AF52DABB-EECD-DF47-BDF2-A7AFCB84D5AC}"/>
              </a:ext>
            </a:extLst>
          </p:cNvPr>
          <p:cNvPicPr preferRelativeResize="0">
            <a:picLocks/>
          </p:cNvPicPr>
          <p:nvPr userDrawn="1"/>
        </p:nvPicPr>
        <p:blipFill>
          <a:blip r:embed="rId14"/>
          <a:stretch>
            <a:fillRect/>
          </a:stretch>
        </p:blipFill>
        <p:spPr>
          <a:xfrm>
            <a:off x="0" y="9662400"/>
            <a:ext cx="7560000" cy="1029176"/>
          </a:xfrm>
          <a:prstGeom prst="rect">
            <a:avLst/>
          </a:prstGeom>
        </p:spPr>
      </p:pic>
      <p:sp>
        <p:nvSpPr>
          <p:cNvPr id="10" name="Slide Number Placeholder 5">
            <a:extLst>
              <a:ext uri="{FF2B5EF4-FFF2-40B4-BE49-F238E27FC236}">
                <a16:creationId xmlns:a16="http://schemas.microsoft.com/office/drawing/2014/main" id="{17D08C49-4F92-6840-8AC6-B2B59A3967EC}"/>
              </a:ext>
            </a:extLst>
          </p:cNvPr>
          <p:cNvSpPr>
            <a:spLocks noGrp="1"/>
          </p:cNvSpPr>
          <p:nvPr>
            <p:ph type="sldNum" sz="quarter" idx="4"/>
          </p:nvPr>
        </p:nvSpPr>
        <p:spPr>
          <a:xfrm>
            <a:off x="5339020" y="9909729"/>
            <a:ext cx="1700927" cy="569240"/>
          </a:xfrm>
          <a:prstGeom prst="rect">
            <a:avLst/>
          </a:prstGeom>
        </p:spPr>
        <p:txBody>
          <a:bodyPr vert="horz" lIns="0" tIns="0" rIns="0" bIns="0" rtlCol="0" anchor="ctr"/>
          <a:lstStyle>
            <a:lvl1pPr algn="r">
              <a:defRPr sz="8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2E04FB5A-7524-0B49-93B7-5AAD7CA4C861}" type="slidenum">
              <a:rPr lang="en-US" smtClean="0"/>
              <a:pPr/>
              <a:t>‹#›</a:t>
            </a:fld>
            <a:endParaRPr lang="en-US"/>
          </a:p>
        </p:txBody>
      </p:sp>
      <p:pic>
        <p:nvPicPr>
          <p:cNvPr id="11" name="Picture 10" descr="A picture containing object, clock&#10;&#10;Description automatically generated">
            <a:extLst>
              <a:ext uri="{FF2B5EF4-FFF2-40B4-BE49-F238E27FC236}">
                <a16:creationId xmlns:a16="http://schemas.microsoft.com/office/drawing/2014/main" id="{8F073CA2-31B6-824C-BA9F-AC4DE21091BA}"/>
              </a:ext>
            </a:extLst>
          </p:cNvPr>
          <p:cNvPicPr>
            <a:picLocks noChangeAspect="1"/>
          </p:cNvPicPr>
          <p:nvPr userDrawn="1"/>
        </p:nvPicPr>
        <p:blipFill>
          <a:blip r:embed="rId15"/>
          <a:stretch>
            <a:fillRect/>
          </a:stretch>
        </p:blipFill>
        <p:spPr>
          <a:xfrm>
            <a:off x="431512" y="588935"/>
            <a:ext cx="2559661" cy="489552"/>
          </a:xfrm>
          <a:prstGeom prst="rect">
            <a:avLst/>
          </a:prstGeom>
        </p:spPr>
      </p:pic>
      <p:sp>
        <p:nvSpPr>
          <p:cNvPr id="12" name="Rectangle 11">
            <a:extLst>
              <a:ext uri="{FF2B5EF4-FFF2-40B4-BE49-F238E27FC236}">
                <a16:creationId xmlns:a16="http://schemas.microsoft.com/office/drawing/2014/main" id="{2D340D97-6150-7643-90F1-3E1909F143BE}"/>
              </a:ext>
            </a:extLst>
          </p:cNvPr>
          <p:cNvSpPr/>
          <p:nvPr userDrawn="1"/>
        </p:nvSpPr>
        <p:spPr>
          <a:xfrm>
            <a:off x="0" y="1368000"/>
            <a:ext cx="7560000" cy="72000"/>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C0CAE73-B51C-594A-8A76-473A763E5354}"/>
              </a:ext>
            </a:extLst>
          </p:cNvPr>
          <p:cNvSpPr/>
          <p:nvPr userDrawn="1"/>
        </p:nvSpPr>
        <p:spPr>
          <a:xfrm>
            <a:off x="519728" y="9935647"/>
            <a:ext cx="3419207" cy="517404"/>
          </a:xfrm>
          <a:prstGeom prst="rect">
            <a:avLst/>
          </a:prstGeom>
        </p:spPr>
        <p:txBody>
          <a:bodyPr wrap="square" lIns="0" tIns="180000" rIns="0" bIns="180000" anchor="ctr" anchorCtr="0">
            <a:spAutoFit/>
          </a:bodyPr>
          <a:lstStyle/>
          <a:p>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Connect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Inspire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Empathise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Clarify  </a:t>
            </a:r>
          </a:p>
        </p:txBody>
      </p:sp>
    </p:spTree>
    <p:extLst>
      <p:ext uri="{BB962C8B-B14F-4D97-AF65-F5344CB8AC3E}">
        <p14:creationId xmlns:p14="http://schemas.microsoft.com/office/powerpoint/2010/main" val="26727361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airplane&#10;&#10;Description automatically generated">
            <a:extLst>
              <a:ext uri="{FF2B5EF4-FFF2-40B4-BE49-F238E27FC236}">
                <a16:creationId xmlns:a16="http://schemas.microsoft.com/office/drawing/2014/main" id="{AF52DABB-EECD-DF47-BDF2-A7AFCB84D5AC}"/>
              </a:ext>
            </a:extLst>
          </p:cNvPr>
          <p:cNvPicPr preferRelativeResize="0">
            <a:picLocks/>
          </p:cNvPicPr>
          <p:nvPr userDrawn="1"/>
        </p:nvPicPr>
        <p:blipFill>
          <a:blip r:embed="rId14"/>
          <a:stretch>
            <a:fillRect/>
          </a:stretch>
        </p:blipFill>
        <p:spPr>
          <a:xfrm>
            <a:off x="0" y="9662400"/>
            <a:ext cx="7560000" cy="1029176"/>
          </a:xfrm>
          <a:prstGeom prst="rect">
            <a:avLst/>
          </a:prstGeom>
        </p:spPr>
      </p:pic>
      <p:sp>
        <p:nvSpPr>
          <p:cNvPr id="10" name="Slide Number Placeholder 5">
            <a:extLst>
              <a:ext uri="{FF2B5EF4-FFF2-40B4-BE49-F238E27FC236}">
                <a16:creationId xmlns:a16="http://schemas.microsoft.com/office/drawing/2014/main" id="{17D08C49-4F92-6840-8AC6-B2B59A3967EC}"/>
              </a:ext>
            </a:extLst>
          </p:cNvPr>
          <p:cNvSpPr>
            <a:spLocks noGrp="1"/>
          </p:cNvSpPr>
          <p:nvPr>
            <p:ph type="sldNum" sz="quarter" idx="4"/>
          </p:nvPr>
        </p:nvSpPr>
        <p:spPr>
          <a:xfrm>
            <a:off x="5339020" y="9909729"/>
            <a:ext cx="1700927" cy="569240"/>
          </a:xfrm>
          <a:prstGeom prst="rect">
            <a:avLst/>
          </a:prstGeom>
        </p:spPr>
        <p:txBody>
          <a:bodyPr vert="horz" lIns="0" tIns="0" rIns="0" bIns="0" rtlCol="0" anchor="ctr"/>
          <a:lstStyle>
            <a:lvl1pPr algn="r">
              <a:defRPr sz="8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2E04FB5A-7524-0B49-93B7-5AAD7CA4C861}" type="slidenum">
              <a:rPr lang="en-US" smtClean="0"/>
              <a:pPr/>
              <a:t>‹#›</a:t>
            </a:fld>
            <a:endParaRPr lang="en-US"/>
          </a:p>
        </p:txBody>
      </p:sp>
      <p:pic>
        <p:nvPicPr>
          <p:cNvPr id="11" name="Picture 10" descr="A picture containing object, clock&#10;&#10;Description automatically generated">
            <a:extLst>
              <a:ext uri="{FF2B5EF4-FFF2-40B4-BE49-F238E27FC236}">
                <a16:creationId xmlns:a16="http://schemas.microsoft.com/office/drawing/2014/main" id="{8F073CA2-31B6-824C-BA9F-AC4DE21091BA}"/>
              </a:ext>
            </a:extLst>
          </p:cNvPr>
          <p:cNvPicPr>
            <a:picLocks noChangeAspect="1"/>
          </p:cNvPicPr>
          <p:nvPr userDrawn="1"/>
        </p:nvPicPr>
        <p:blipFill>
          <a:blip r:embed="rId15"/>
          <a:stretch>
            <a:fillRect/>
          </a:stretch>
        </p:blipFill>
        <p:spPr>
          <a:xfrm>
            <a:off x="431512" y="588935"/>
            <a:ext cx="2559661" cy="489552"/>
          </a:xfrm>
          <a:prstGeom prst="rect">
            <a:avLst/>
          </a:prstGeom>
        </p:spPr>
      </p:pic>
      <p:sp>
        <p:nvSpPr>
          <p:cNvPr id="12" name="Rectangle 11">
            <a:extLst>
              <a:ext uri="{FF2B5EF4-FFF2-40B4-BE49-F238E27FC236}">
                <a16:creationId xmlns:a16="http://schemas.microsoft.com/office/drawing/2014/main" id="{2D340D97-6150-7643-90F1-3E1909F143BE}"/>
              </a:ext>
            </a:extLst>
          </p:cNvPr>
          <p:cNvSpPr/>
          <p:nvPr userDrawn="1"/>
        </p:nvSpPr>
        <p:spPr>
          <a:xfrm>
            <a:off x="0" y="1368000"/>
            <a:ext cx="7560000" cy="72000"/>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C0CAE73-B51C-594A-8A76-473A763E5354}"/>
              </a:ext>
            </a:extLst>
          </p:cNvPr>
          <p:cNvSpPr/>
          <p:nvPr userDrawn="1"/>
        </p:nvSpPr>
        <p:spPr>
          <a:xfrm>
            <a:off x="519728" y="9935647"/>
            <a:ext cx="3419207" cy="517404"/>
          </a:xfrm>
          <a:prstGeom prst="rect">
            <a:avLst/>
          </a:prstGeom>
        </p:spPr>
        <p:txBody>
          <a:bodyPr wrap="square" lIns="0" tIns="180000" rIns="0" bIns="180000" anchor="ctr" anchorCtr="0">
            <a:spAutoFit/>
          </a:bodyPr>
          <a:lstStyle/>
          <a:p>
            <a:r>
              <a:rPr lang="en-IE" sz="1000" b="0" dirty="0">
                <a:solidFill>
                  <a:schemeClr val="bg1"/>
                </a:solidFill>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84796761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B1FEA59D-34B3-D145-AE50-E957A0428BC4}"/>
              </a:ext>
            </a:extLst>
          </p:cNvPr>
          <p:cNvPicPr>
            <a:picLocks noChangeAspect="1"/>
          </p:cNvPicPr>
          <p:nvPr/>
        </p:nvPicPr>
        <p:blipFill>
          <a:blip r:embed="rId2"/>
          <a:stretch>
            <a:fillRect/>
          </a:stretch>
        </p:blipFill>
        <p:spPr>
          <a:xfrm>
            <a:off x="0" y="1439906"/>
            <a:ext cx="7559675" cy="9251907"/>
          </a:xfrm>
          <a:prstGeom prst="rect">
            <a:avLst/>
          </a:prstGeom>
        </p:spPr>
      </p:pic>
      <p:pic>
        <p:nvPicPr>
          <p:cNvPr id="12" name="Picture 11" descr="A close up of a logo&#10;&#10;Description automatically generated">
            <a:extLst>
              <a:ext uri="{FF2B5EF4-FFF2-40B4-BE49-F238E27FC236}">
                <a16:creationId xmlns:a16="http://schemas.microsoft.com/office/drawing/2014/main" id="{4D85036F-D0FD-E544-B5C5-C5F69D0B1256}"/>
              </a:ext>
            </a:extLst>
          </p:cNvPr>
          <p:cNvPicPr>
            <a:picLocks noChangeAspect="1"/>
          </p:cNvPicPr>
          <p:nvPr/>
        </p:nvPicPr>
        <p:blipFill>
          <a:blip r:embed="rId3">
            <a:alphaModFix amt="15000"/>
          </a:blip>
          <a:stretch>
            <a:fillRect/>
          </a:stretch>
        </p:blipFill>
        <p:spPr>
          <a:xfrm>
            <a:off x="3121235" y="5543985"/>
            <a:ext cx="4140200" cy="4152900"/>
          </a:xfrm>
          <a:prstGeom prst="rect">
            <a:avLst/>
          </a:prstGeom>
        </p:spPr>
      </p:pic>
      <p:pic>
        <p:nvPicPr>
          <p:cNvPr id="13" name="Picture 12" descr="A close up of a logo&#10;&#10;Description automatically generated">
            <a:extLst>
              <a:ext uri="{FF2B5EF4-FFF2-40B4-BE49-F238E27FC236}">
                <a16:creationId xmlns:a16="http://schemas.microsoft.com/office/drawing/2014/main" id="{BC3D1BBA-FFC8-AA42-93E4-DBF67ACC9CBB}"/>
              </a:ext>
            </a:extLst>
          </p:cNvPr>
          <p:cNvPicPr>
            <a:picLocks noChangeAspect="1"/>
          </p:cNvPicPr>
          <p:nvPr/>
        </p:nvPicPr>
        <p:blipFill>
          <a:blip r:embed="rId3">
            <a:alphaModFix amt="10000"/>
          </a:blip>
          <a:stretch>
            <a:fillRect/>
          </a:stretch>
        </p:blipFill>
        <p:spPr>
          <a:xfrm>
            <a:off x="1502548" y="7986978"/>
            <a:ext cx="2055295" cy="2061600"/>
          </a:xfrm>
          <a:prstGeom prst="rect">
            <a:avLst/>
          </a:prstGeom>
        </p:spPr>
      </p:pic>
      <p:sp>
        <p:nvSpPr>
          <p:cNvPr id="14" name="TextBox 13">
            <a:extLst>
              <a:ext uri="{FF2B5EF4-FFF2-40B4-BE49-F238E27FC236}">
                <a16:creationId xmlns:a16="http://schemas.microsoft.com/office/drawing/2014/main" id="{4F173E87-AD13-D243-8BF3-CBC726AFE19A}"/>
              </a:ext>
            </a:extLst>
          </p:cNvPr>
          <p:cNvSpPr txBox="1"/>
          <p:nvPr/>
        </p:nvSpPr>
        <p:spPr>
          <a:xfrm>
            <a:off x="534256" y="2180065"/>
            <a:ext cx="6552343" cy="4370427"/>
          </a:xfrm>
          <a:prstGeom prst="rect">
            <a:avLst/>
          </a:prstGeom>
          <a:noFill/>
        </p:spPr>
        <p:txBody>
          <a:bodyPr wrap="square" lIns="0" tIns="0" rIns="0" bIns="0" rtlCol="0" anchor="t">
            <a:spAutoFit/>
          </a:bodyPr>
          <a:lstStyle/>
          <a:p>
            <a:pPr lvl="0"/>
            <a:r>
              <a:rPr lang="en-IE" sz="2200" b="1" cap="all" dirty="0">
                <a:solidFill>
                  <a:prstClr val="white"/>
                </a:solidFill>
                <a:latin typeface="Verdana"/>
                <a:ea typeface="Verdana"/>
                <a:cs typeface="Verdana" panose="020B0604030504040204" pitchFamily="34" charset="0"/>
              </a:rPr>
              <a:t>Reshaping the Saleable Experience for the international Market</a:t>
            </a:r>
          </a:p>
          <a:p>
            <a:endParaRPr lang="en-IE" sz="2200" b="1" cap="all" dirty="0">
              <a:solidFill>
                <a:prstClr val="white"/>
              </a:solidFill>
              <a:latin typeface="Verdana"/>
              <a:ea typeface="Verdana"/>
              <a:cs typeface="Verdana" panose="020B0604030504040204" pitchFamily="34" charset="0"/>
            </a:endParaRPr>
          </a:p>
          <a:p>
            <a:r>
              <a:rPr lang="en-IE" sz="2200" b="1" cap="all">
                <a:solidFill>
                  <a:prstClr val="white"/>
                </a:solidFill>
                <a:latin typeface="Verdana"/>
                <a:ea typeface="Verdana"/>
                <a:cs typeface="Verdana" panose="020B0604030504040204" pitchFamily="34" charset="0"/>
              </a:rPr>
              <a:t>Activities Template</a:t>
            </a:r>
            <a:endParaRPr lang="en-IE" sz="2200" b="1" cap="all" dirty="0">
              <a:solidFill>
                <a:prstClr val="white"/>
              </a:solidFill>
              <a:latin typeface="Verdana"/>
              <a:ea typeface="Verdana"/>
              <a:cs typeface="Verdana" panose="020B0604030504040204" pitchFamily="34" charset="0"/>
            </a:endParaRPr>
          </a:p>
          <a:p>
            <a:pPr lvl="0"/>
            <a:endParaRPr lang="en-IE" sz="1400" b="1" cap="all" dirty="0">
              <a:solidFill>
                <a:prstClr val="white"/>
              </a:solidFill>
              <a:latin typeface="Verdana"/>
              <a:ea typeface="Verdana"/>
              <a:cs typeface="Verdana" panose="020B0604030504040204" pitchFamily="34" charset="0"/>
            </a:endParaRPr>
          </a:p>
          <a:p>
            <a:pPr lvl="0"/>
            <a:endParaRPr lang="en-IE" sz="1000" b="1" cap="all" dirty="0">
              <a:solidFill>
                <a:prstClr val="white"/>
              </a:solidFill>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all" spc="0" normalizeH="0" baseline="0" noProof="0" dirty="0">
                <a:ln>
                  <a:noFill/>
                </a:ln>
                <a:solidFill>
                  <a:prstClr val="white"/>
                </a:solidFill>
                <a:effectLst/>
                <a:uLnTx/>
                <a:uFillTx/>
                <a:latin typeface="Verdana"/>
                <a:ea typeface="Verdana"/>
                <a:cs typeface="Verdana" panose="020B0604030504040204" pitchFamily="34" charset="0"/>
              </a:rPr>
              <a:t>COVID-19 Sales &amp; Marketing for Recovery</a:t>
            </a:r>
            <a:endParaRPr kumimoji="0" lang="en-IE" sz="1800" b="0" i="0" u="none" strike="noStrike" kern="1200" cap="none" spc="0" normalizeH="0" baseline="0" noProof="0" dirty="0">
              <a:ln>
                <a:noFill/>
              </a:ln>
              <a:solidFill>
                <a:prstClr val="white"/>
              </a:solidFill>
              <a:effectLst/>
              <a:uLnTx/>
              <a:uFillTx/>
              <a:latin typeface="Calibri" panose="020F0502020204030204"/>
              <a:ea typeface="Verdana"/>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all" spc="0" normalizeH="0" baseline="0" noProof="0" dirty="0">
                <a:ln>
                  <a:noFill/>
                </a:ln>
                <a:solidFill>
                  <a:prstClr val="white"/>
                </a:solidFill>
                <a:effectLst/>
                <a:uLnTx/>
                <a:uFillTx/>
                <a:latin typeface="Verdana"/>
                <a:ea typeface="Verdana"/>
                <a:cs typeface="Calibri"/>
              </a:rPr>
              <a:t>DRIVING international SALES</a:t>
            </a:r>
            <a:endParaRPr kumimoji="0" lang="en-IE" sz="1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E" sz="2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Attention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Interest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Desire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Reassure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Action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E" b="1" dirty="0">
              <a:solidFill>
                <a:prstClr val="white"/>
              </a:solidFill>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IE" b="1" dirty="0">
              <a:solidFill>
                <a:prstClr val="white"/>
              </a:solidFill>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E" sz="18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0" name="Rectangle 9">
            <a:extLst>
              <a:ext uri="{FF2B5EF4-FFF2-40B4-BE49-F238E27FC236}">
                <a16:creationId xmlns:a16="http://schemas.microsoft.com/office/drawing/2014/main" id="{1B56C9D3-FBDF-8747-BFE2-EEACA973EFBC}"/>
              </a:ext>
            </a:extLst>
          </p:cNvPr>
          <p:cNvSpPr/>
          <p:nvPr/>
        </p:nvSpPr>
        <p:spPr>
          <a:xfrm>
            <a:off x="534256" y="4549057"/>
            <a:ext cx="6120000" cy="72000"/>
          </a:xfrm>
          <a:prstGeom prst="rect">
            <a:avLst/>
          </a:prstGeom>
          <a:solidFill>
            <a:srgbClr val="F5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6"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5757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9BCCB0D2-8CFE-654C-BE4B-3FBACC8DED2C}"/>
              </a:ext>
            </a:extLst>
          </p:cNvPr>
          <p:cNvPicPr>
            <a:picLocks noChangeAspect="1"/>
          </p:cNvPicPr>
          <p:nvPr/>
        </p:nvPicPr>
        <p:blipFill>
          <a:blip r:embed="rId2"/>
          <a:stretch>
            <a:fillRect/>
          </a:stretch>
        </p:blipFill>
        <p:spPr>
          <a:xfrm>
            <a:off x="0" y="1439906"/>
            <a:ext cx="7559675" cy="9251907"/>
          </a:xfrm>
          <a:prstGeom prst="rect">
            <a:avLst/>
          </a:prstGeom>
        </p:spPr>
      </p:pic>
      <p:pic>
        <p:nvPicPr>
          <p:cNvPr id="11" name="Picture 10" descr="A close up of a logo&#10;&#10;Description automatically generated">
            <a:extLst>
              <a:ext uri="{FF2B5EF4-FFF2-40B4-BE49-F238E27FC236}">
                <a16:creationId xmlns:a16="http://schemas.microsoft.com/office/drawing/2014/main" id="{0880954C-03AB-2F46-9489-E8C5C9588FA2}"/>
              </a:ext>
            </a:extLst>
          </p:cNvPr>
          <p:cNvPicPr>
            <a:picLocks noChangeAspect="1"/>
          </p:cNvPicPr>
          <p:nvPr/>
        </p:nvPicPr>
        <p:blipFill>
          <a:blip r:embed="rId3">
            <a:alphaModFix amt="15000"/>
          </a:blip>
          <a:stretch>
            <a:fillRect/>
          </a:stretch>
        </p:blipFill>
        <p:spPr>
          <a:xfrm>
            <a:off x="3121235" y="5543985"/>
            <a:ext cx="4140200" cy="4152900"/>
          </a:xfrm>
          <a:prstGeom prst="rect">
            <a:avLst/>
          </a:prstGeom>
        </p:spPr>
      </p:pic>
      <p:pic>
        <p:nvPicPr>
          <p:cNvPr id="12" name="Picture 11" descr="A close up of a logo&#10;&#10;Description automatically generated">
            <a:extLst>
              <a:ext uri="{FF2B5EF4-FFF2-40B4-BE49-F238E27FC236}">
                <a16:creationId xmlns:a16="http://schemas.microsoft.com/office/drawing/2014/main" id="{5BC8757A-8006-6644-A5BF-E4148C0FDC2A}"/>
              </a:ext>
            </a:extLst>
          </p:cNvPr>
          <p:cNvPicPr>
            <a:picLocks noChangeAspect="1"/>
          </p:cNvPicPr>
          <p:nvPr/>
        </p:nvPicPr>
        <p:blipFill>
          <a:blip r:embed="rId3">
            <a:alphaModFix amt="10000"/>
          </a:blip>
          <a:stretch>
            <a:fillRect/>
          </a:stretch>
        </p:blipFill>
        <p:spPr>
          <a:xfrm>
            <a:off x="1502548" y="7986978"/>
            <a:ext cx="2055295" cy="2061600"/>
          </a:xfrm>
          <a:prstGeom prst="rect">
            <a:avLst/>
          </a:prstGeom>
        </p:spPr>
      </p:pic>
      <p:sp>
        <p:nvSpPr>
          <p:cNvPr id="8" name="Rectangle 7">
            <a:extLst>
              <a:ext uri="{FF2B5EF4-FFF2-40B4-BE49-F238E27FC236}">
                <a16:creationId xmlns:a16="http://schemas.microsoft.com/office/drawing/2014/main" id="{BF7C9322-54B5-9449-9A7D-5BA4E869EBE4}"/>
              </a:ext>
            </a:extLst>
          </p:cNvPr>
          <p:cNvSpPr/>
          <p:nvPr/>
        </p:nvSpPr>
        <p:spPr>
          <a:xfrm>
            <a:off x="684000" y="3110400"/>
            <a:ext cx="6192000" cy="84054"/>
          </a:xfrm>
          <a:prstGeom prst="rect">
            <a:avLst/>
          </a:prstGeom>
          <a:solidFill>
            <a:srgbClr val="F5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
        <p:nvSpPr>
          <p:cNvPr id="13" name="TextBox 12">
            <a:extLst>
              <a:ext uri="{FF2B5EF4-FFF2-40B4-BE49-F238E27FC236}">
                <a16:creationId xmlns:a16="http://schemas.microsoft.com/office/drawing/2014/main" id="{F2890C08-C540-7540-9076-0891534984FB}"/>
              </a:ext>
            </a:extLst>
          </p:cNvPr>
          <p:cNvSpPr txBox="1"/>
          <p:nvPr/>
        </p:nvSpPr>
        <p:spPr>
          <a:xfrm>
            <a:off x="677843" y="2394000"/>
            <a:ext cx="5760000" cy="7118552"/>
          </a:xfrm>
          <a:prstGeom prst="rect">
            <a:avLst/>
          </a:prstGeom>
          <a:noFill/>
        </p:spPr>
        <p:txBody>
          <a:bodyPr wrap="square" lIns="0" tIns="0" rIns="0" bIns="0" rtlCol="0">
            <a:spAutoFit/>
          </a:bodyPr>
          <a:lstStyle/>
          <a:p>
            <a:pPr>
              <a:lnSpc>
                <a:spcPct val="107000"/>
              </a:lnSpc>
              <a:spcBef>
                <a:spcPts val="1871"/>
              </a:spcBef>
            </a:pPr>
            <a:r>
              <a:rPr lang="en-IE" sz="2400" b="1" kern="0" cap="all"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INTRODUCTION</a:t>
            </a:r>
          </a:p>
          <a:p>
            <a:pPr>
              <a:lnSpc>
                <a:spcPct val="107000"/>
              </a:lnSpc>
              <a:spcBef>
                <a:spcPts val="1871"/>
              </a:spcBef>
            </a:pPr>
            <a:endParaRPr lang="en-IE" sz="2400" b="1" kern="0" cap="all" dirty="0">
              <a:solidFill>
                <a:schemeClr val="bg1"/>
              </a:solidFill>
              <a:latin typeface="Verdana" panose="020B0604030504040204" pitchFamily="34" charset="0"/>
              <a:ea typeface="Verdana" panose="020B0604030504040204" pitchFamily="34" charset="0"/>
              <a:cs typeface="Times New Roman" panose="02020603050405020304" pitchFamily="18" charset="0"/>
            </a:endParaRPr>
          </a:p>
          <a:p>
            <a:r>
              <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rPr>
              <a:t>The following template can be used to reshape your saleable experiences for the international market. Before using the template, please refer to the following accompanying document – </a:t>
            </a:r>
            <a:r>
              <a:rPr lang="en-IE" sz="1600" i="1" dirty="0">
                <a:solidFill>
                  <a:schemeClr val="bg1"/>
                </a:solidFill>
                <a:latin typeface="Verdana" panose="020B0604030504040204" pitchFamily="34" charset="0"/>
                <a:ea typeface="Verdana" panose="020B0604030504040204" pitchFamily="34" charset="0"/>
                <a:cs typeface="Verdana" panose="020B0604030504040204" pitchFamily="34" charset="0"/>
              </a:rPr>
              <a:t>‘Good Practice Example Experiences for the International Market – Activities’</a:t>
            </a:r>
          </a:p>
          <a:p>
            <a:pPr marL="342900" indent="-342900">
              <a:buFont typeface="+mj-lt"/>
              <a:buAutoNum type="arabicPeriod"/>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Please be mindful of the needs of International Markets</a:t>
            </a:r>
          </a:p>
          <a:p>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Any words that cannot be clearly understood by an international customer must be explained. For example hurling (an ancient Celtic game), boxty (an Irish pancake made with potato) and carrageen (a seaweed)</a:t>
            </a:r>
          </a:p>
          <a:p>
            <a:pPr marL="285750" indent="-285750">
              <a:buFont typeface="Arial" panose="020B0604020202020204" pitchFamily="34" charset="0"/>
              <a:buChar char="•"/>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Similarly, measurements should be shown in imperial and metric formats to meet the needs of diverse International Customers</a:t>
            </a:r>
          </a:p>
          <a:p>
            <a:pPr marL="285750" indent="-285750">
              <a:buFont typeface="Arial" panose="020B0604020202020204" pitchFamily="34" charset="0"/>
              <a:buChar char="•"/>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The international saleable experience should clarify the offering from the perspective of the International Customer</a:t>
            </a:r>
          </a:p>
          <a:p>
            <a:pPr marL="342900" indent="-342900">
              <a:buFont typeface="+mj-lt"/>
              <a:buAutoNum type="arabicPeriod"/>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mj-lt"/>
              <a:buAutoNum type="arabicPeriod"/>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07000"/>
              </a:lnSpc>
              <a:spcBef>
                <a:spcPts val="1871"/>
              </a:spcBef>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Slide Number Placeholder 5">
            <a:extLst>
              <a:ext uri="{FF2B5EF4-FFF2-40B4-BE49-F238E27FC236}">
                <a16:creationId xmlns:a16="http://schemas.microsoft.com/office/drawing/2014/main" id="{98F9B8BA-96D0-A04B-9288-EDB6678D28A7}"/>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E04FB5A-7524-0B49-93B7-5AAD7CA4C861}" type="slidenum">
              <a:rPr lang="en-US" smtClean="0"/>
              <a:pPr/>
              <a:t>2</a:t>
            </a:fld>
            <a:endParaRPr lang="en-US"/>
          </a:p>
        </p:txBody>
      </p:sp>
      <p:pic>
        <p:nvPicPr>
          <p:cNvPr id="9" name="Picture 8" descr="A picture containing drawing&#10;&#10;Description automatically generated">
            <a:hlinkClick r:id="rId4" action="ppaction://hlinksldjump"/>
            <a:extLst>
              <a:ext uri="{FF2B5EF4-FFF2-40B4-BE49-F238E27FC236}">
                <a16:creationId xmlns:a16="http://schemas.microsoft.com/office/drawing/2014/main" id="{403F7AF9-3D61-AB49-B87A-349F7D4656A7}"/>
              </a:ext>
            </a:extLst>
          </p:cNvPr>
          <p:cNvPicPr>
            <a:picLocks noChangeAspect="1"/>
          </p:cNvPicPr>
          <p:nvPr/>
        </p:nvPicPr>
        <p:blipFill>
          <a:blip r:embed="rId5"/>
          <a:stretch>
            <a:fillRect/>
          </a:stretch>
        </p:blipFill>
        <p:spPr>
          <a:xfrm>
            <a:off x="6999389" y="302770"/>
            <a:ext cx="262046" cy="284416"/>
          </a:xfrm>
          <a:prstGeom prst="rect">
            <a:avLst/>
          </a:prstGeom>
        </p:spPr>
      </p:pic>
      <p:sp>
        <p:nvSpPr>
          <p:cNvPr id="14" name="TextBox 13">
            <a:hlinkClick r:id="rId4" action="ppaction://hlinksldjump"/>
            <a:extLst>
              <a:ext uri="{FF2B5EF4-FFF2-40B4-BE49-F238E27FC236}">
                <a16:creationId xmlns:a16="http://schemas.microsoft.com/office/drawing/2014/main" id="{A01296AC-3CF7-3A4C-A189-A1DED61E3CAF}"/>
              </a:ext>
            </a:extLst>
          </p:cNvPr>
          <p:cNvSpPr txBox="1"/>
          <p:nvPr/>
        </p:nvSpPr>
        <p:spPr>
          <a:xfrm>
            <a:off x="7061380" y="388521"/>
            <a:ext cx="170456" cy="165045"/>
          </a:xfrm>
          <a:prstGeom prst="rect">
            <a:avLst/>
          </a:prstGeom>
          <a:noFill/>
        </p:spPr>
        <p:txBody>
          <a:bodyPr wrap="square" lIns="0" tIns="0" rIns="0" bIns="0" rtlCol="0">
            <a:spAutoFit/>
          </a:bodyPr>
          <a:lstStyle/>
          <a:p>
            <a:pPr>
              <a:lnSpc>
                <a:spcPct val="107000"/>
              </a:lnSpc>
              <a:spcBef>
                <a:spcPts val="1871"/>
              </a:spcBef>
            </a:pPr>
            <a:r>
              <a:rPr lang="en-IE" sz="1100" b="1" kern="0" cap="all">
                <a:solidFill>
                  <a:schemeClr val="bg1"/>
                </a:solidFill>
                <a:latin typeface="Verdana" panose="020B0604030504040204" pitchFamily="34" charset="0"/>
                <a:ea typeface="Times New Roman" panose="02020603050405020304" pitchFamily="18" charset="0"/>
                <a:cs typeface="Times New Roman" panose="02020603050405020304" pitchFamily="18" charset="0"/>
              </a:rPr>
              <a:t>I </a:t>
            </a:r>
            <a:endParaRPr lang="en-IE" sz="100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Subtitle 2">
            <a:extLst>
              <a:ext uri="{FF2B5EF4-FFF2-40B4-BE49-F238E27FC236}">
                <a16:creationId xmlns:a16="http://schemas.microsoft.com/office/drawing/2014/main" id="{480FF546-2BA1-492C-8E2F-41F7EEF8812D}"/>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spTree>
    <p:extLst>
      <p:ext uri="{BB962C8B-B14F-4D97-AF65-F5344CB8AC3E}">
        <p14:creationId xmlns:p14="http://schemas.microsoft.com/office/powerpoint/2010/main" val="4132773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7FF3FD6-7EB8-0D45-88A6-DC56B473C01F}"/>
              </a:ext>
            </a:extLst>
          </p:cNvPr>
          <p:cNvSpPr txBox="1">
            <a:spLocks/>
          </p:cNvSpPr>
          <p:nvPr/>
        </p:nvSpPr>
        <p:spPr>
          <a:xfrm>
            <a:off x="639945" y="2705180"/>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3" name="Rectangle 12">
            <a:extLst>
              <a:ext uri="{FF2B5EF4-FFF2-40B4-BE49-F238E27FC236}">
                <a16:creationId xmlns:a16="http://schemas.microsoft.com/office/drawing/2014/main" id="{ECF508CA-9EB2-4E26-8ED6-ABBCB714EADB}"/>
              </a:ext>
            </a:extLst>
          </p:cNvPr>
          <p:cNvSpPr/>
          <p:nvPr/>
        </p:nvSpPr>
        <p:spPr>
          <a:xfrm>
            <a:off x="519728" y="1705056"/>
            <a:ext cx="6188737" cy="272510"/>
          </a:xfrm>
          <a:prstGeom prst="rect">
            <a:avLst/>
          </a:prstGeom>
        </p:spPr>
        <p:txBody>
          <a:bodyPr wrap="square">
            <a:spAutoFit/>
          </a:bodyPr>
          <a:lstStyle/>
          <a:p>
            <a:pPr lvl="0">
              <a:lnSpc>
                <a:spcPct val="107000"/>
              </a:lnSpc>
              <a:spcAft>
                <a:spcPts val="800"/>
              </a:spcAft>
              <a:buClr>
                <a:srgbClr val="317195"/>
              </a:buClr>
              <a:buSzPct val="120000"/>
            </a:pPr>
            <a:r>
              <a:rPr lang="en-IE" sz="1200" b="1" dirty="0">
                <a:solidFill>
                  <a:srgbClr val="317195"/>
                </a:solidFill>
                <a:latin typeface="Verdana" panose="020B0604030504040204" pitchFamily="34" charset="0"/>
                <a:ea typeface="Verdana" panose="020B0604030504040204" pitchFamily="34" charset="0"/>
                <a:cs typeface="Times New Roman" panose="02020603050405020304" pitchFamily="18" charset="0"/>
              </a:rPr>
              <a:t>1. Insert Destination Experience Brand</a:t>
            </a:r>
            <a:endParaRPr lang="en-IE" sz="1200" dirty="0">
              <a:solidFill>
                <a:srgbClr val="317195"/>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B3BBD071-8CA7-40C5-943C-0C00BB7CD79C}"/>
              </a:ext>
            </a:extLst>
          </p:cNvPr>
          <p:cNvSpPr/>
          <p:nvPr/>
        </p:nvSpPr>
        <p:spPr>
          <a:xfrm>
            <a:off x="519727" y="2127144"/>
            <a:ext cx="6188737" cy="476990"/>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2. Insert your business brand and choose an excellent header image that reflects your business offering</a:t>
            </a:r>
            <a:endParaRPr lang="en-IE" sz="1200" b="1"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C1366C42-186A-46B3-8370-B23B538EE4BF}"/>
              </a:ext>
            </a:extLst>
          </p:cNvPr>
          <p:cNvSpPr/>
          <p:nvPr/>
        </p:nvSpPr>
        <p:spPr>
          <a:xfrm>
            <a:off x="577954" y="4391951"/>
            <a:ext cx="6421435" cy="674608"/>
          </a:xfrm>
          <a:prstGeom prst="rect">
            <a:avLst/>
          </a:prstGeom>
        </p:spPr>
        <p:txBody>
          <a:bodyPr wrap="square" anchor="t">
            <a:spAutoFit/>
          </a:bodyPr>
          <a:lstStyle/>
          <a:p>
            <a:pPr>
              <a:lnSpc>
                <a:spcPct val="107000"/>
              </a:lnSpc>
              <a:buClr>
                <a:srgbClr val="2F5496"/>
              </a:buClr>
              <a:buSzPct val="120000"/>
              <a:tabLst>
                <a:tab pos="5768340" algn="l"/>
              </a:tabLst>
            </a:pPr>
            <a:r>
              <a:rPr lang="en-IE" sz="1200" b="1" dirty="0">
                <a:solidFill>
                  <a:srgbClr val="317195"/>
                </a:solidFill>
                <a:latin typeface="Verdana"/>
                <a:ea typeface="Calibri" panose="020F0502020204030204" pitchFamily="34" charset="0"/>
                <a:cs typeface="Times New Roman"/>
              </a:rPr>
              <a:t>3. Define the Unique Selling Point (USP) of your tourism </a:t>
            </a:r>
            <a:r>
              <a:rPr lang="en-IE" sz="1200" b="1">
                <a:solidFill>
                  <a:srgbClr val="317195"/>
                </a:solidFill>
                <a:latin typeface="Verdana"/>
                <a:ea typeface="Calibri" panose="020F0502020204030204" pitchFamily="34" charset="0"/>
                <a:cs typeface="Times New Roman"/>
              </a:rPr>
              <a:t>experience  with one sentence and key words that are compelling for an </a:t>
            </a:r>
            <a:r>
              <a:rPr lang="en-IE" sz="1200" b="1" dirty="0">
                <a:solidFill>
                  <a:srgbClr val="317195"/>
                </a:solidFill>
                <a:latin typeface="Verdana"/>
                <a:ea typeface="Calibri" panose="020F0502020204030204" pitchFamily="34" charset="0"/>
                <a:cs typeface="Times New Roman"/>
              </a:rPr>
              <a:t>international audience </a:t>
            </a:r>
            <a:endParaRPr lang="en-IE" sz="1600" dirty="0">
              <a:solidFill>
                <a:srgbClr val="317195"/>
              </a:solidFill>
              <a:effectLst/>
              <a:latin typeface="Calibri"/>
              <a:ea typeface="Calibri" panose="020F0502020204030204" pitchFamily="34" charset="0"/>
              <a:cs typeface="Times New Roman" panose="02020603050405020304" pitchFamily="18" charset="0"/>
            </a:endParaRPr>
          </a:p>
        </p:txBody>
      </p:sp>
      <p:sp>
        <p:nvSpPr>
          <p:cNvPr id="16" name="Content Placeholder 2">
            <a:extLst>
              <a:ext uri="{FF2B5EF4-FFF2-40B4-BE49-F238E27FC236}">
                <a16:creationId xmlns:a16="http://schemas.microsoft.com/office/drawing/2014/main" id="{73DF7187-D1A9-432F-AB90-843A07F064F2}"/>
              </a:ext>
            </a:extLst>
          </p:cNvPr>
          <p:cNvSpPr txBox="1">
            <a:spLocks/>
          </p:cNvSpPr>
          <p:nvPr/>
        </p:nvSpPr>
        <p:spPr>
          <a:xfrm>
            <a:off x="639945" y="5332337"/>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17" name="Rectangle 16">
            <a:extLst>
              <a:ext uri="{FF2B5EF4-FFF2-40B4-BE49-F238E27FC236}">
                <a16:creationId xmlns:a16="http://schemas.microsoft.com/office/drawing/2014/main" id="{CA90D766-B532-4E06-8D1E-B49D7B781BB6}"/>
              </a:ext>
            </a:extLst>
          </p:cNvPr>
          <p:cNvSpPr/>
          <p:nvPr/>
        </p:nvSpPr>
        <p:spPr>
          <a:xfrm>
            <a:off x="639945" y="7014968"/>
            <a:ext cx="6277690" cy="1069845"/>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4. Insert a paragraph that enables a third-party business to refer/sell your tourism business. Rather than one long paragraph, it is useful to break the text into a short paragraph and highlights, so that it is easier to understand and read. Please explain any individual words in brackets that are not clear to an international customer.</a:t>
            </a:r>
            <a:endParaRPr lang="en-IE" sz="1200"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Content Placeholder 2">
            <a:extLst>
              <a:ext uri="{FF2B5EF4-FFF2-40B4-BE49-F238E27FC236}">
                <a16:creationId xmlns:a16="http://schemas.microsoft.com/office/drawing/2014/main" id="{9CE8DDE5-FA8F-4629-8DEB-E88BC077DEBF}"/>
              </a:ext>
            </a:extLst>
          </p:cNvPr>
          <p:cNvSpPr txBox="1">
            <a:spLocks/>
          </p:cNvSpPr>
          <p:nvPr/>
        </p:nvSpPr>
        <p:spPr>
          <a:xfrm>
            <a:off x="684422" y="8084813"/>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700837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9" name="Rectangle 18">
            <a:extLst>
              <a:ext uri="{FF2B5EF4-FFF2-40B4-BE49-F238E27FC236}">
                <a16:creationId xmlns:a16="http://schemas.microsoft.com/office/drawing/2014/main" id="{D526AA87-062A-4D9D-837D-1E22091A4BC7}"/>
              </a:ext>
            </a:extLst>
          </p:cNvPr>
          <p:cNvSpPr/>
          <p:nvPr/>
        </p:nvSpPr>
        <p:spPr>
          <a:xfrm>
            <a:off x="569119" y="1629559"/>
            <a:ext cx="6259562" cy="1655838"/>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5. Clearly itemise your saleable experiences in the grid below</a:t>
            </a: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r>
              <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rPr>
              <a:t>If relevant for your business, categorise the experiences into general and premium experiences</a:t>
            </a: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r>
              <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rPr>
              <a:t>Update the associated parameters including minimum/maximum numbers, duration, public price and price inclusions</a:t>
            </a:r>
          </a:p>
          <a:p>
            <a:pPr marL="171450" lvl="0" indent="-171450">
              <a:lnSpc>
                <a:spcPct val="107000"/>
              </a:lnSpc>
              <a:spcAft>
                <a:spcPts val="0"/>
              </a:spcAft>
              <a:buClr>
                <a:srgbClr val="317195"/>
              </a:buClr>
              <a:buSzPct val="120000"/>
              <a:buFont typeface="Arial" panose="020B0604020202020204" pitchFamily="34" charset="0"/>
              <a:buChar char="•"/>
              <a:tabLst>
                <a:tab pos="5768340" algn="l"/>
              </a:tabLst>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585E4A7B-C631-48C5-B069-5B7492902078}"/>
              </a:ext>
            </a:extLst>
          </p:cNvPr>
          <p:cNvSpPr txBox="1"/>
          <p:nvPr/>
        </p:nvSpPr>
        <p:spPr>
          <a:xfrm>
            <a:off x="569119" y="3210118"/>
            <a:ext cx="4830945" cy="261610"/>
          </a:xfrm>
          <a:prstGeom prst="rect">
            <a:avLst/>
          </a:prstGeom>
          <a:noFill/>
        </p:spPr>
        <p:txBody>
          <a:bodyPr wrap="square" rtlCol="0">
            <a:spAutoFit/>
          </a:bodyPr>
          <a:lstStyle/>
          <a:p>
            <a:r>
              <a:rPr lang="en-IE" sz="1100" b="1" dirty="0">
                <a:solidFill>
                  <a:srgbClr val="A3AF07"/>
                </a:solidFill>
                <a:latin typeface="Verdana" panose="020B0604030504040204" pitchFamily="34" charset="0"/>
                <a:ea typeface="Verdana" panose="020B0604030504040204" pitchFamily="34" charset="0"/>
              </a:rPr>
              <a:t>[Insert Business Name] </a:t>
            </a:r>
            <a:r>
              <a:rPr lang="en-IE" sz="1100" b="1" dirty="0">
                <a:solidFill>
                  <a:srgbClr val="F5B827"/>
                </a:solidFill>
                <a:latin typeface="Verdana" panose="020B0604030504040204" pitchFamily="34" charset="0"/>
                <a:ea typeface="Verdana" panose="020B0604030504040204" pitchFamily="34" charset="0"/>
              </a:rPr>
              <a:t>General</a:t>
            </a:r>
            <a:r>
              <a:rPr lang="en-IE" sz="1100" b="1" dirty="0">
                <a:solidFill>
                  <a:srgbClr val="317195"/>
                </a:solidFill>
                <a:latin typeface="Verdana" panose="020B0604030504040204" pitchFamily="34" charset="0"/>
                <a:ea typeface="Verdana" panose="020B0604030504040204" pitchFamily="34" charset="0"/>
              </a:rPr>
              <a:t> </a:t>
            </a:r>
            <a:r>
              <a:rPr lang="en-IE" sz="1100" b="1" dirty="0">
                <a:solidFill>
                  <a:srgbClr val="A3AF07"/>
                </a:solidFill>
                <a:latin typeface="Verdana" panose="020B0604030504040204" pitchFamily="34" charset="0"/>
                <a:ea typeface="Verdana" panose="020B0604030504040204" pitchFamily="34" charset="0"/>
              </a:rPr>
              <a:t>Experiences </a:t>
            </a:r>
          </a:p>
        </p:txBody>
      </p:sp>
      <p:graphicFrame>
        <p:nvGraphicFramePr>
          <p:cNvPr id="21" name="Table 2">
            <a:extLst>
              <a:ext uri="{FF2B5EF4-FFF2-40B4-BE49-F238E27FC236}">
                <a16:creationId xmlns:a16="http://schemas.microsoft.com/office/drawing/2014/main" id="{5A4C8750-FCA1-4DC5-B5AC-82DC35D20A02}"/>
              </a:ext>
            </a:extLst>
          </p:cNvPr>
          <p:cNvGraphicFramePr>
            <a:graphicFrameLocks noGrp="1"/>
          </p:cNvGraphicFramePr>
          <p:nvPr>
            <p:extLst>
              <p:ext uri="{D42A27DB-BD31-4B8C-83A1-F6EECF244321}">
                <p14:modId xmlns:p14="http://schemas.microsoft.com/office/powerpoint/2010/main" val="1978933299"/>
              </p:ext>
            </p:extLst>
          </p:nvPr>
        </p:nvGraphicFramePr>
        <p:xfrm>
          <a:off x="457435" y="3675537"/>
          <a:ext cx="6804000" cy="2594008"/>
        </p:xfrm>
        <a:graphic>
          <a:graphicData uri="http://schemas.openxmlformats.org/drawingml/2006/table">
            <a:tbl>
              <a:tblPr>
                <a:tableStyleId>{5C22544A-7EE6-4342-B048-85BDC9FD1C3A}</a:tableStyleId>
              </a:tblPr>
              <a:tblGrid>
                <a:gridCol w="1152000">
                  <a:extLst>
                    <a:ext uri="{9D8B030D-6E8A-4147-A177-3AD203B41FA5}">
                      <a16:colId xmlns:a16="http://schemas.microsoft.com/office/drawing/2014/main" val="2070541409"/>
                    </a:ext>
                  </a:extLst>
                </a:gridCol>
                <a:gridCol w="2906906">
                  <a:extLst>
                    <a:ext uri="{9D8B030D-6E8A-4147-A177-3AD203B41FA5}">
                      <a16:colId xmlns:a16="http://schemas.microsoft.com/office/drawing/2014/main" val="4267639668"/>
                    </a:ext>
                  </a:extLst>
                </a:gridCol>
                <a:gridCol w="945094">
                  <a:extLst>
                    <a:ext uri="{9D8B030D-6E8A-4147-A177-3AD203B41FA5}">
                      <a16:colId xmlns:a16="http://schemas.microsoft.com/office/drawing/2014/main" val="1069384275"/>
                    </a:ext>
                  </a:extLst>
                </a:gridCol>
                <a:gridCol w="900000">
                  <a:extLst>
                    <a:ext uri="{9D8B030D-6E8A-4147-A177-3AD203B41FA5}">
                      <a16:colId xmlns:a16="http://schemas.microsoft.com/office/drawing/2014/main" val="415296051"/>
                    </a:ext>
                  </a:extLst>
                </a:gridCol>
                <a:gridCol w="900000">
                  <a:extLst>
                    <a:ext uri="{9D8B030D-6E8A-4147-A177-3AD203B41FA5}">
                      <a16:colId xmlns:a16="http://schemas.microsoft.com/office/drawing/2014/main" val="2514103176"/>
                    </a:ext>
                  </a:extLst>
                </a:gridCol>
              </a:tblGrid>
              <a:tr h="544529">
                <a:tc>
                  <a:txBody>
                    <a:bodyPr/>
                    <a:lstStyle/>
                    <a:p>
                      <a:r>
                        <a:rPr lang="en-IE" sz="1000" b="1" dirty="0">
                          <a:solidFill>
                            <a:schemeClr val="tx1"/>
                          </a:solidFill>
                          <a:latin typeface="Verdana" panose="020B0604030504040204" pitchFamily="34" charset="0"/>
                          <a:ea typeface="Verdana" panose="020B0604030504040204" pitchFamily="34" charset="0"/>
                        </a:rPr>
                        <a:t>Experiences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Short 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Min/Max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Public price per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0185729"/>
                  </a:ext>
                </a:extLst>
              </a:tr>
              <a:tr h="511342">
                <a:tc rowSpan="2">
                  <a:txBody>
                    <a:bodyPr/>
                    <a:lstStyle/>
                    <a:p>
                      <a:r>
                        <a:rPr lang="en-IE" sz="1000" dirty="0">
                          <a:solidFill>
                            <a:schemeClr val="tx1"/>
                          </a:solidFill>
                          <a:latin typeface="Verdana" panose="020B0604030504040204" pitchFamily="34" charset="0"/>
                          <a:ea typeface="Verdana" panose="020B0604030504040204" pitchFamily="34" charset="0"/>
                        </a:rPr>
                        <a:t>[Insert title]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Min: XX</a:t>
                      </a:r>
                    </a:p>
                    <a:p>
                      <a:r>
                        <a:rPr lang="en-IE" sz="1000" dirty="0">
                          <a:solidFill>
                            <a:schemeClr val="tx1"/>
                          </a:solidFill>
                          <a:latin typeface="Verdana" panose="020B0604030504040204" pitchFamily="34" charset="0"/>
                          <a:ea typeface="Verdana" panose="020B0604030504040204" pitchFamily="34" charset="0"/>
                        </a:rPr>
                        <a:t>Max: 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1 hour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4418273"/>
                  </a:ext>
                </a:extLst>
              </a:tr>
              <a:tr h="511342">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000" b="1" dirty="0">
                          <a:solidFill>
                            <a:schemeClr val="tx1"/>
                          </a:solidFill>
                          <a:latin typeface="Verdana" panose="020B0604030504040204" pitchFamily="34" charset="0"/>
                          <a:ea typeface="Verdana" panose="020B0604030504040204" pitchFamily="34" charset="0"/>
                        </a:rPr>
                        <a:t>Inclusions: </a:t>
                      </a:r>
                      <a:r>
                        <a:rPr lang="en-IE" sz="1000" dirty="0">
                          <a:solidFill>
                            <a:schemeClr val="tx1"/>
                          </a:solidFill>
                          <a:latin typeface="Verdana" panose="020B0604030504040204" pitchFamily="34" charset="0"/>
                          <a:ea typeface="Verdana" panose="020B0604030504040204" pitchFamily="34" charset="0"/>
                        </a:rPr>
                        <a:t>itemise inclusions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206572"/>
                  </a:ext>
                </a:extLst>
              </a:tr>
              <a:tr h="511342">
                <a:tc rowSpan="2">
                  <a:txBody>
                    <a:bodyPr/>
                    <a:lstStyle/>
                    <a:p>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Min: XX</a:t>
                      </a:r>
                    </a:p>
                    <a:p>
                      <a:r>
                        <a:rPr lang="en-IE" sz="1000" dirty="0">
                          <a:solidFill>
                            <a:schemeClr val="tx1"/>
                          </a:solidFill>
                          <a:latin typeface="Verdana" panose="020B0604030504040204" pitchFamily="34" charset="0"/>
                          <a:ea typeface="Verdana" panose="020B0604030504040204" pitchFamily="34" charset="0"/>
                        </a:rPr>
                        <a:t>Max: XX</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1 hour</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1891644"/>
                  </a:ext>
                </a:extLst>
              </a:tr>
              <a:tr h="511342">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b="1" dirty="0">
                          <a:latin typeface="Verdana" panose="020B0604030504040204" pitchFamily="34" charset="0"/>
                          <a:ea typeface="Verdana" panose="020B0604030504040204" pitchFamily="34" charset="0"/>
                        </a:rPr>
                        <a:t>Inclusions: </a:t>
                      </a:r>
                      <a:r>
                        <a:rPr lang="en-IE" sz="1000" dirty="0">
                          <a:latin typeface="Verdana" panose="020B0604030504040204" pitchFamily="34" charset="0"/>
                          <a:ea typeface="Verdana" panose="020B0604030504040204" pitchFamily="34" charset="0"/>
                        </a:rPr>
                        <a:t>itemise inclusions</a:t>
                      </a:r>
                    </a:p>
                    <a:p>
                      <a:endParaRPr lang="en-IE" sz="1000" dirty="0">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6996420"/>
                  </a:ext>
                </a:extLst>
              </a:tr>
            </a:tbl>
          </a:graphicData>
        </a:graphic>
      </p:graphicFrame>
      <p:sp>
        <p:nvSpPr>
          <p:cNvPr id="22" name="TextBox 21">
            <a:extLst>
              <a:ext uri="{FF2B5EF4-FFF2-40B4-BE49-F238E27FC236}">
                <a16:creationId xmlns:a16="http://schemas.microsoft.com/office/drawing/2014/main" id="{E682977F-B44B-494E-894D-2616BD60856A}"/>
              </a:ext>
            </a:extLst>
          </p:cNvPr>
          <p:cNvSpPr txBox="1"/>
          <p:nvPr/>
        </p:nvSpPr>
        <p:spPr>
          <a:xfrm>
            <a:off x="457435" y="6530612"/>
            <a:ext cx="4830945" cy="261610"/>
          </a:xfrm>
          <a:prstGeom prst="rect">
            <a:avLst/>
          </a:prstGeom>
          <a:noFill/>
        </p:spPr>
        <p:txBody>
          <a:bodyPr wrap="square" rtlCol="0">
            <a:spAutoFit/>
          </a:bodyPr>
          <a:lstStyle/>
          <a:p>
            <a:r>
              <a:rPr lang="en-IE" sz="1100" b="1" dirty="0">
                <a:solidFill>
                  <a:srgbClr val="A3AF07"/>
                </a:solidFill>
                <a:latin typeface="Verdana" panose="020B0604030504040204" pitchFamily="34" charset="0"/>
                <a:ea typeface="Verdana" panose="020B0604030504040204" pitchFamily="34" charset="0"/>
              </a:rPr>
              <a:t>[Insert Business Name] </a:t>
            </a:r>
            <a:r>
              <a:rPr lang="en-IE" sz="1100" b="1" dirty="0">
                <a:solidFill>
                  <a:srgbClr val="F5B827"/>
                </a:solidFill>
                <a:latin typeface="Verdana" panose="020B0604030504040204" pitchFamily="34" charset="0"/>
                <a:ea typeface="Verdana" panose="020B0604030504040204" pitchFamily="34" charset="0"/>
              </a:rPr>
              <a:t>Premium</a:t>
            </a:r>
            <a:r>
              <a:rPr lang="en-IE" sz="1100" b="1" dirty="0">
                <a:solidFill>
                  <a:srgbClr val="317195"/>
                </a:solidFill>
                <a:latin typeface="Verdana" panose="020B0604030504040204" pitchFamily="34" charset="0"/>
                <a:ea typeface="Verdana" panose="020B0604030504040204" pitchFamily="34" charset="0"/>
              </a:rPr>
              <a:t> </a:t>
            </a:r>
            <a:r>
              <a:rPr lang="en-IE" sz="1100" b="1" dirty="0">
                <a:solidFill>
                  <a:srgbClr val="A3AF07"/>
                </a:solidFill>
                <a:latin typeface="Verdana" panose="020B0604030504040204" pitchFamily="34" charset="0"/>
                <a:ea typeface="Verdana" panose="020B0604030504040204" pitchFamily="34" charset="0"/>
              </a:rPr>
              <a:t>Experiences </a:t>
            </a:r>
          </a:p>
        </p:txBody>
      </p:sp>
      <p:graphicFrame>
        <p:nvGraphicFramePr>
          <p:cNvPr id="23" name="Table 2">
            <a:extLst>
              <a:ext uri="{FF2B5EF4-FFF2-40B4-BE49-F238E27FC236}">
                <a16:creationId xmlns:a16="http://schemas.microsoft.com/office/drawing/2014/main" id="{FEB49B6F-5AF8-4A05-A0A0-3DC2513AABD3}"/>
              </a:ext>
            </a:extLst>
          </p:cNvPr>
          <p:cNvGraphicFramePr>
            <a:graphicFrameLocks noGrp="1"/>
          </p:cNvGraphicFramePr>
          <p:nvPr>
            <p:extLst>
              <p:ext uri="{D42A27DB-BD31-4B8C-83A1-F6EECF244321}">
                <p14:modId xmlns:p14="http://schemas.microsoft.com/office/powerpoint/2010/main" val="62207329"/>
              </p:ext>
            </p:extLst>
          </p:nvPr>
        </p:nvGraphicFramePr>
        <p:xfrm>
          <a:off x="457435" y="7016255"/>
          <a:ext cx="6804000" cy="2384216"/>
        </p:xfrm>
        <a:graphic>
          <a:graphicData uri="http://schemas.openxmlformats.org/drawingml/2006/table">
            <a:tbl>
              <a:tblPr>
                <a:tableStyleId>{5C22544A-7EE6-4342-B048-85BDC9FD1C3A}</a:tableStyleId>
              </a:tblPr>
              <a:tblGrid>
                <a:gridCol w="1152000">
                  <a:extLst>
                    <a:ext uri="{9D8B030D-6E8A-4147-A177-3AD203B41FA5}">
                      <a16:colId xmlns:a16="http://schemas.microsoft.com/office/drawing/2014/main" val="2070541409"/>
                    </a:ext>
                  </a:extLst>
                </a:gridCol>
                <a:gridCol w="2906906">
                  <a:extLst>
                    <a:ext uri="{9D8B030D-6E8A-4147-A177-3AD203B41FA5}">
                      <a16:colId xmlns:a16="http://schemas.microsoft.com/office/drawing/2014/main" val="4267639668"/>
                    </a:ext>
                  </a:extLst>
                </a:gridCol>
                <a:gridCol w="945094">
                  <a:extLst>
                    <a:ext uri="{9D8B030D-6E8A-4147-A177-3AD203B41FA5}">
                      <a16:colId xmlns:a16="http://schemas.microsoft.com/office/drawing/2014/main" val="1069384275"/>
                    </a:ext>
                  </a:extLst>
                </a:gridCol>
                <a:gridCol w="900000">
                  <a:extLst>
                    <a:ext uri="{9D8B030D-6E8A-4147-A177-3AD203B41FA5}">
                      <a16:colId xmlns:a16="http://schemas.microsoft.com/office/drawing/2014/main" val="415296051"/>
                    </a:ext>
                  </a:extLst>
                </a:gridCol>
                <a:gridCol w="900000">
                  <a:extLst>
                    <a:ext uri="{9D8B030D-6E8A-4147-A177-3AD203B41FA5}">
                      <a16:colId xmlns:a16="http://schemas.microsoft.com/office/drawing/2014/main" val="2514103176"/>
                    </a:ext>
                  </a:extLst>
                </a:gridCol>
              </a:tblGrid>
              <a:tr h="506066">
                <a:tc>
                  <a:txBody>
                    <a:bodyPr/>
                    <a:lstStyle/>
                    <a:p>
                      <a:r>
                        <a:rPr lang="en-IE" sz="1000" b="1" dirty="0">
                          <a:solidFill>
                            <a:schemeClr val="tx1"/>
                          </a:solidFill>
                          <a:latin typeface="Verdana" panose="020B0604030504040204" pitchFamily="34" charset="0"/>
                          <a:ea typeface="Verdana" panose="020B0604030504040204" pitchFamily="34" charset="0"/>
                        </a:rPr>
                        <a:t>Experiences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Short 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Min/Max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E" sz="1000" b="1" dirty="0">
                          <a:solidFill>
                            <a:schemeClr val="tx1"/>
                          </a:solidFill>
                          <a:latin typeface="Verdana" panose="020B0604030504040204" pitchFamily="34" charset="0"/>
                          <a:ea typeface="Verdana" panose="020B0604030504040204" pitchFamily="34" charset="0"/>
                        </a:rPr>
                        <a:t>Public price per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0185729"/>
                  </a:ext>
                </a:extLst>
              </a:tr>
              <a:tr h="458894">
                <a:tc rowSpan="2">
                  <a:txBody>
                    <a:bodyPr/>
                    <a:lstStyle/>
                    <a:p>
                      <a:r>
                        <a:rPr lang="en-IE" sz="1000" dirty="0">
                          <a:solidFill>
                            <a:schemeClr val="tx1"/>
                          </a:solidFill>
                          <a:latin typeface="Verdana" panose="020B0604030504040204" pitchFamily="34" charset="0"/>
                          <a:ea typeface="Verdana" panose="020B0604030504040204" pitchFamily="34" charset="0"/>
                        </a:rPr>
                        <a:t>[Insert title]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Min: XX</a:t>
                      </a:r>
                    </a:p>
                    <a:p>
                      <a:r>
                        <a:rPr lang="en-IE" sz="1000" dirty="0">
                          <a:solidFill>
                            <a:schemeClr val="tx1"/>
                          </a:solidFill>
                          <a:latin typeface="Verdana" panose="020B0604030504040204" pitchFamily="34" charset="0"/>
                          <a:ea typeface="Verdana" panose="020B0604030504040204" pitchFamily="34" charset="0"/>
                        </a:rPr>
                        <a:t>Max: 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1 hour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4418273"/>
                  </a:ext>
                </a:extLst>
              </a:tr>
              <a:tr h="458894">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000" b="1" dirty="0">
                          <a:solidFill>
                            <a:schemeClr val="tx1"/>
                          </a:solidFill>
                          <a:latin typeface="Verdana" panose="020B0604030504040204" pitchFamily="34" charset="0"/>
                          <a:ea typeface="Verdana" panose="020B0604030504040204" pitchFamily="34" charset="0"/>
                        </a:rPr>
                        <a:t>Inclusions: </a:t>
                      </a:r>
                      <a:r>
                        <a:rPr lang="en-IE" sz="1000" dirty="0">
                          <a:solidFill>
                            <a:schemeClr val="tx1"/>
                          </a:solidFill>
                          <a:latin typeface="Verdana" panose="020B0604030504040204" pitchFamily="34" charset="0"/>
                          <a:ea typeface="Verdana" panose="020B0604030504040204" pitchFamily="34" charset="0"/>
                        </a:rPr>
                        <a:t>itemise inclusions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206572"/>
                  </a:ext>
                </a:extLst>
              </a:tr>
              <a:tr h="458894">
                <a:tc rowSpan="2">
                  <a:txBody>
                    <a:bodyPr/>
                    <a:lstStyle/>
                    <a:p>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[Insert title]</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Min: XX</a:t>
                      </a:r>
                    </a:p>
                    <a:p>
                      <a:r>
                        <a:rPr lang="en-IE" sz="1000" dirty="0">
                          <a:solidFill>
                            <a:schemeClr val="tx1"/>
                          </a:solidFill>
                          <a:latin typeface="Verdana" panose="020B0604030504040204" pitchFamily="34" charset="0"/>
                          <a:ea typeface="Verdana" panose="020B0604030504040204" pitchFamily="34" charset="0"/>
                        </a:rPr>
                        <a:t>Max: XX</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dirty="0">
                          <a:solidFill>
                            <a:schemeClr val="tx1"/>
                          </a:solidFill>
                          <a:latin typeface="Verdana" panose="020B0604030504040204" pitchFamily="34" charset="0"/>
                          <a:ea typeface="Verdana" panose="020B0604030504040204" pitchFamily="34" charset="0"/>
                        </a:rPr>
                        <a:t>1 hour</a:t>
                      </a:r>
                    </a:p>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IE" sz="1000" dirty="0">
                          <a:solidFill>
                            <a:schemeClr val="tx1"/>
                          </a:solidFill>
                          <a:latin typeface="Verdana" panose="020B0604030504040204" pitchFamily="34" charset="0"/>
                          <a:ea typeface="Verdana" panose="020B060403050404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1891644"/>
                  </a:ext>
                </a:extLst>
              </a:tr>
              <a:tr h="458894">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en-IE" sz="1000" b="1" dirty="0">
                          <a:latin typeface="Verdana" panose="020B0604030504040204" pitchFamily="34" charset="0"/>
                          <a:ea typeface="Verdana" panose="020B0604030504040204" pitchFamily="34" charset="0"/>
                        </a:rPr>
                        <a:t>Inclusions: </a:t>
                      </a:r>
                      <a:r>
                        <a:rPr lang="en-IE" sz="1000" dirty="0">
                          <a:latin typeface="Verdana" panose="020B0604030504040204" pitchFamily="34" charset="0"/>
                          <a:ea typeface="Verdana" panose="020B0604030504040204" pitchFamily="34" charset="0"/>
                        </a:rPr>
                        <a:t>itemise inclusions</a:t>
                      </a:r>
                    </a:p>
                    <a:p>
                      <a:endParaRPr lang="en-IE" sz="1000" dirty="0">
                        <a:latin typeface="Verdana" panose="020B0604030504040204" pitchFamily="34" charset="0"/>
                        <a:ea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6996420"/>
                  </a:ext>
                </a:extLst>
              </a:tr>
            </a:tbl>
          </a:graphicData>
        </a:graphic>
      </p:graphicFrame>
    </p:spTree>
    <p:extLst>
      <p:ext uri="{BB962C8B-B14F-4D97-AF65-F5344CB8AC3E}">
        <p14:creationId xmlns:p14="http://schemas.microsoft.com/office/powerpoint/2010/main" val="243635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7FF3FD6-7EB8-0D45-88A6-DC56B473C01F}"/>
              </a:ext>
            </a:extLst>
          </p:cNvPr>
          <p:cNvSpPr txBox="1">
            <a:spLocks/>
          </p:cNvSpPr>
          <p:nvPr/>
        </p:nvSpPr>
        <p:spPr>
          <a:xfrm>
            <a:off x="569119" y="2255236"/>
            <a:ext cx="6188736" cy="1245953"/>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9" name="Rectangle 18">
            <a:extLst>
              <a:ext uri="{FF2B5EF4-FFF2-40B4-BE49-F238E27FC236}">
                <a16:creationId xmlns:a16="http://schemas.microsoft.com/office/drawing/2014/main" id="{87A78D43-90B3-467B-AB4A-B0E65A52056D}"/>
              </a:ext>
            </a:extLst>
          </p:cNvPr>
          <p:cNvSpPr/>
          <p:nvPr/>
        </p:nvSpPr>
        <p:spPr>
          <a:xfrm>
            <a:off x="399643" y="1713708"/>
            <a:ext cx="6877050" cy="476990"/>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6. For each experience, create a short paragraph description of 75-85 </a:t>
            </a:r>
          </a:p>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words </a:t>
            </a:r>
            <a:endParaRPr lang="en-IE" sz="1600"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Rectangle 19">
            <a:extLst>
              <a:ext uri="{FF2B5EF4-FFF2-40B4-BE49-F238E27FC236}">
                <a16:creationId xmlns:a16="http://schemas.microsoft.com/office/drawing/2014/main" id="{F007E6D1-0E7D-43FE-9F87-12C50BA4AE2D}"/>
              </a:ext>
            </a:extLst>
          </p:cNvPr>
          <p:cNvSpPr/>
          <p:nvPr/>
        </p:nvSpPr>
        <p:spPr>
          <a:xfrm>
            <a:off x="426729" y="3813913"/>
            <a:ext cx="6473515" cy="470129"/>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7. Create a </a:t>
            </a:r>
            <a:r>
              <a:rPr lang="en-IE" sz="1200" b="1" i="1" dirty="0">
                <a:solidFill>
                  <a:srgbClr val="317195"/>
                </a:solidFill>
                <a:latin typeface="Verdana" panose="020B0604030504040204" pitchFamily="34" charset="0"/>
                <a:ea typeface="Calibri" panose="020F0502020204030204" pitchFamily="34" charset="0"/>
                <a:cs typeface="Times New Roman" panose="02020603050405020304" pitchFamily="18" charset="0"/>
              </a:rPr>
              <a:t>General Information Page </a:t>
            </a: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noting key information such as booking details, opening/closing hours and location map</a:t>
            </a:r>
          </a:p>
        </p:txBody>
      </p:sp>
      <p:sp>
        <p:nvSpPr>
          <p:cNvPr id="21" name="Rectangle 20">
            <a:extLst>
              <a:ext uri="{FF2B5EF4-FFF2-40B4-BE49-F238E27FC236}">
                <a16:creationId xmlns:a16="http://schemas.microsoft.com/office/drawing/2014/main" id="{73A892D4-8847-4D5E-9A93-03F1D453BB5B}"/>
              </a:ext>
            </a:extLst>
          </p:cNvPr>
          <p:cNvSpPr/>
          <p:nvPr/>
        </p:nvSpPr>
        <p:spPr>
          <a:xfrm>
            <a:off x="569119" y="6076693"/>
            <a:ext cx="6877050" cy="272510"/>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8. Include your </a:t>
            </a:r>
            <a:r>
              <a:rPr lang="en-IE" sz="1200" b="1">
                <a:solidFill>
                  <a:srgbClr val="317195"/>
                </a:solidFill>
                <a:latin typeface="Verdana" panose="020B0604030504040204" pitchFamily="34" charset="0"/>
                <a:ea typeface="Calibri" panose="020F0502020204030204" pitchFamily="34" charset="0"/>
                <a:cs typeface="Times New Roman" panose="02020603050405020304" pitchFamily="18" charset="0"/>
              </a:rPr>
              <a:t>business Covid-19 </a:t>
            </a: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policies </a:t>
            </a:r>
          </a:p>
        </p:txBody>
      </p:sp>
      <p:sp>
        <p:nvSpPr>
          <p:cNvPr id="22" name="Rectangle 21">
            <a:extLst>
              <a:ext uri="{FF2B5EF4-FFF2-40B4-BE49-F238E27FC236}">
                <a16:creationId xmlns:a16="http://schemas.microsoft.com/office/drawing/2014/main" id="{4FC62453-C620-4BC7-9FDF-A558C088945E}"/>
              </a:ext>
            </a:extLst>
          </p:cNvPr>
          <p:cNvSpPr/>
          <p:nvPr/>
        </p:nvSpPr>
        <p:spPr>
          <a:xfrm>
            <a:off x="426729" y="7860731"/>
            <a:ext cx="6877050" cy="1853456"/>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9. Add strong imagery to blank spaces in the document to reinforce the offering</a:t>
            </a:r>
          </a:p>
          <a:p>
            <a:pPr lvl="0">
              <a:lnSpc>
                <a:spcPct val="107000"/>
              </a:lnSpc>
              <a:spcAft>
                <a:spcPts val="0"/>
              </a:spcAft>
              <a:buClr>
                <a:srgbClr val="2F5496"/>
              </a:buClr>
              <a:buSzPct val="120000"/>
              <a:tabLst>
                <a:tab pos="5768340" algn="l"/>
              </a:tabLst>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a:lnSpc>
                <a:spcPct val="107000"/>
              </a:lnSpc>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10. Ensure correct contact details are included. Please ensure that telephone numbers are noted with Ireland’s international telephone dial prefix +353</a:t>
            </a:r>
          </a:p>
          <a:p>
            <a:pPr lvl="0">
              <a:lnSpc>
                <a:spcPct val="107000"/>
              </a:lnSpc>
              <a:spcAft>
                <a:spcPts val="0"/>
              </a:spcAft>
              <a:buClr>
                <a:srgbClr val="2F5496"/>
              </a:buClr>
              <a:buSzPct val="120000"/>
              <a:tabLst>
                <a:tab pos="5768340" algn="l"/>
              </a:tabLst>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11. Format the document to ensure all is clear, in order, on the correct page and that pages are numbered.</a:t>
            </a:r>
          </a:p>
          <a:p>
            <a:pPr marL="228600" lvl="0" indent="-228600">
              <a:lnSpc>
                <a:spcPct val="107000"/>
              </a:lnSpc>
              <a:spcAft>
                <a:spcPts val="0"/>
              </a:spcAft>
              <a:buClr>
                <a:srgbClr val="2F5496"/>
              </a:buClr>
              <a:buSzPct val="120000"/>
              <a:buFont typeface="+mj-lt"/>
              <a:buAutoNum type="arabicPeriod" startAt="9"/>
              <a:tabLst>
                <a:tab pos="5768340" algn="l"/>
              </a:tabLst>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23" name="Content Placeholder 2">
            <a:extLst>
              <a:ext uri="{FF2B5EF4-FFF2-40B4-BE49-F238E27FC236}">
                <a16:creationId xmlns:a16="http://schemas.microsoft.com/office/drawing/2014/main" id="{85A5C314-0D78-4F9A-8FB1-F057A0550D96}"/>
              </a:ext>
            </a:extLst>
          </p:cNvPr>
          <p:cNvSpPr txBox="1">
            <a:spLocks/>
          </p:cNvSpPr>
          <p:nvPr/>
        </p:nvSpPr>
        <p:spPr>
          <a:xfrm>
            <a:off x="569119" y="4543563"/>
            <a:ext cx="6188736" cy="1245953"/>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24" name="Content Placeholder 2">
            <a:extLst>
              <a:ext uri="{FF2B5EF4-FFF2-40B4-BE49-F238E27FC236}">
                <a16:creationId xmlns:a16="http://schemas.microsoft.com/office/drawing/2014/main" id="{4A006B16-1D58-4856-A89D-524C38FBDE6A}"/>
              </a:ext>
            </a:extLst>
          </p:cNvPr>
          <p:cNvSpPr txBox="1">
            <a:spLocks/>
          </p:cNvSpPr>
          <p:nvPr/>
        </p:nvSpPr>
        <p:spPr>
          <a:xfrm>
            <a:off x="569118" y="6533475"/>
            <a:ext cx="6188736" cy="1245953"/>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167253670"/>
      </p:ext>
    </p:extLst>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EFE73488AA6944EA67A381B91BF8841" ma:contentTypeVersion="11" ma:contentTypeDescription="Create a new document." ma:contentTypeScope="" ma:versionID="e7ecc727c5ab5c7ef6435b0c6042901a">
  <xsd:schema xmlns:xsd="http://www.w3.org/2001/XMLSchema" xmlns:xs="http://www.w3.org/2001/XMLSchema" xmlns:p="http://schemas.microsoft.com/office/2006/metadata/properties" xmlns:ns2="45dae456-88b9-4ffb-bdb7-b103bac82d3a" xmlns:ns3="4578801f-0822-4fc8-ab90-e8bb196aef62" targetNamespace="http://schemas.microsoft.com/office/2006/metadata/properties" ma:root="true" ma:fieldsID="d4b1b5db580bc78e990bca4946e4fd05" ns2:_="" ns3:_="">
    <xsd:import namespace="45dae456-88b9-4ffb-bdb7-b103bac82d3a"/>
    <xsd:import namespace="4578801f-0822-4fc8-ab90-e8bb196aef6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dae456-88b9-4ffb-bdb7-b103bac82d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78801f-0822-4fc8-ab90-e8bb196aef6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578801f-0822-4fc8-ab90-e8bb196aef62">
      <UserInfo>
        <DisplayName/>
        <AccountId xsi:nil="true"/>
        <AccountType/>
      </UserInfo>
    </SharedWithUsers>
  </documentManagement>
</p:properties>
</file>

<file path=customXml/itemProps1.xml><?xml version="1.0" encoding="utf-8"?>
<ds:datastoreItem xmlns:ds="http://schemas.openxmlformats.org/officeDocument/2006/customXml" ds:itemID="{14013079-F69E-4826-9216-371F424F479B}">
  <ds:schemaRefs>
    <ds:schemaRef ds:uri="http://schemas.microsoft.com/sharepoint/v3/contenttype/forms"/>
  </ds:schemaRefs>
</ds:datastoreItem>
</file>

<file path=customXml/itemProps2.xml><?xml version="1.0" encoding="utf-8"?>
<ds:datastoreItem xmlns:ds="http://schemas.openxmlformats.org/officeDocument/2006/customXml" ds:itemID="{8C837675-601A-4D26-A914-45545DE4CD19}"/>
</file>

<file path=customXml/itemProps3.xml><?xml version="1.0" encoding="utf-8"?>
<ds:datastoreItem xmlns:ds="http://schemas.openxmlformats.org/officeDocument/2006/customXml" ds:itemID="{645AFE70-6C76-4DFC-AAA4-48492E9D50AD}">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87e3dc7b-6fa9-4d14-b8fd-34008748e09b"/>
    <ds:schemaRef ds:uri="http://purl.org/dc/terms/"/>
    <ds:schemaRef ds:uri="http://schemas.openxmlformats.org/package/2006/metadata/core-properties"/>
    <ds:schemaRef ds:uri="5e757cf7-8ef8-435a-925f-c3d8c783566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2066</TotalTime>
  <Words>552</Words>
  <Application>Microsoft Office PowerPoint</Application>
  <PresentationFormat>Custom</PresentationFormat>
  <Paragraphs>96</Paragraphs>
  <Slides>5</Slides>
  <Notes>0</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2_Office Theme</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Angelia Fox</dc:creator>
  <cp:lastModifiedBy>Gemma Costello</cp:lastModifiedBy>
  <cp:revision>276</cp:revision>
  <cp:lastPrinted>2020-06-17T18:45:10Z</cp:lastPrinted>
  <dcterms:created xsi:type="dcterms:W3CDTF">2020-03-30T08:04:29Z</dcterms:created>
  <dcterms:modified xsi:type="dcterms:W3CDTF">2020-06-30T15:14:48Z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0x010100EEFE73488AA6944EA67A381B91BF8841</vt:lpwstr>
  </property>
  <property fmtid="{D5CDD505-2E9C-101B-9397-08002B2CF9AE}" pid="3" name="Order">
    <vt:r8>13025700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xd_Signature">
    <vt:bool>false</vt:bool>
  </property>
  <property fmtid="{D5CDD505-2E9C-101B-9397-08002B2CF9AE}" pid="8" name="xd_ProgID">
    <vt:lpwstr/>
  </property>
  <property fmtid="{D5CDD505-2E9C-101B-9397-08002B2CF9AE}" pid="9" name="TemplateUrl">
    <vt:lpwstr/>
  </property>
</Properties>
</file>